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577" r:id="rId2"/>
    <p:sldId id="527" r:id="rId3"/>
    <p:sldId id="635" r:id="rId4"/>
    <p:sldId id="633" r:id="rId5"/>
    <p:sldId id="566" r:id="rId6"/>
    <p:sldId id="606" r:id="rId7"/>
    <p:sldId id="621" r:id="rId8"/>
    <p:sldId id="622" r:id="rId9"/>
    <p:sldId id="623" r:id="rId10"/>
    <p:sldId id="624" r:id="rId11"/>
    <p:sldId id="625" r:id="rId12"/>
    <p:sldId id="626" r:id="rId13"/>
    <p:sldId id="627" r:id="rId14"/>
    <p:sldId id="628" r:id="rId15"/>
    <p:sldId id="629" r:id="rId16"/>
    <p:sldId id="630" r:id="rId17"/>
    <p:sldId id="631" r:id="rId18"/>
    <p:sldId id="634" r:id="rId19"/>
    <p:sldId id="636" r:id="rId20"/>
    <p:sldId id="603" r:id="rId21"/>
    <p:sldId id="637" r:id="rId22"/>
    <p:sldId id="431" r:id="rId23"/>
    <p:sldId id="443" r:id="rId24"/>
    <p:sldId id="568" r:id="rId25"/>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521415D9-36F7-43E2-AB2F-B90AF26B5E84}">
      <p14:sectionLst xmlns:p14="http://schemas.microsoft.com/office/powerpoint/2010/main">
        <p14:section name="Default Section" id="{50E15EA9-0A0B-43E1-A067-65FDC271D4F5}">
          <p14:sldIdLst>
            <p14:sldId id="577"/>
            <p14:sldId id="527"/>
            <p14:sldId id="635"/>
            <p14:sldId id="633"/>
            <p14:sldId id="566"/>
            <p14:sldId id="606"/>
            <p14:sldId id="621"/>
            <p14:sldId id="622"/>
            <p14:sldId id="623"/>
            <p14:sldId id="624"/>
            <p14:sldId id="625"/>
            <p14:sldId id="626"/>
            <p14:sldId id="627"/>
            <p14:sldId id="628"/>
            <p14:sldId id="629"/>
            <p14:sldId id="630"/>
            <p14:sldId id="631"/>
            <p14:sldId id="634"/>
            <p14:sldId id="636"/>
            <p14:sldId id="603"/>
            <p14:sldId id="637"/>
            <p14:sldId id="431"/>
            <p14:sldId id="443"/>
            <p14:sldId id="56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430" autoAdjust="0"/>
  </p:normalViewPr>
  <p:slideViewPr>
    <p:cSldViewPr>
      <p:cViewPr varScale="1">
        <p:scale>
          <a:sx n="42" d="100"/>
          <a:sy n="42" d="100"/>
        </p:scale>
        <p:origin x="19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redo custSel addSld delSld modSld sldOrd modSection">
      <pc:chgData name="Rachel Boxer" userId="6da37c9f42e40059" providerId="LiveId" clId="{0E13CC8D-59C2-4409-A640-E738E4606E44}" dt="2025-12-22T10:52:33.573" v="6040" actId="20577"/>
      <pc:docMkLst>
        <pc:docMk/>
      </pc:docMkLst>
      <pc:sldChg chg="addSp delSp modSp mod">
        <pc:chgData name="Rachel Boxer" userId="6da37c9f42e40059" providerId="LiveId" clId="{0E13CC8D-59C2-4409-A640-E738E4606E44}" dt="2025-12-22T10:11:20.497" v="5409" actId="1036"/>
        <pc:sldMkLst>
          <pc:docMk/>
          <pc:sldMk cId="0" sldId="443"/>
        </pc:sldMkLst>
        <pc:picChg chg="add mod modCrop">
          <ac:chgData name="Rachel Boxer" userId="6da37c9f42e40059" providerId="LiveId" clId="{0E13CC8D-59C2-4409-A640-E738E4606E44}" dt="2025-12-22T10:11:20.497" v="5409" actId="1036"/>
          <ac:picMkLst>
            <pc:docMk/>
            <pc:sldMk cId="0" sldId="443"/>
            <ac:picMk id="3" creationId="{8C7443AB-F113-B79D-4A08-9B6FBA0E2F35}"/>
          </ac:picMkLst>
        </pc:picChg>
      </pc:sldChg>
      <pc:sldChg chg="modNotesTx">
        <pc:chgData name="Rachel Boxer" userId="6da37c9f42e40059" providerId="LiveId" clId="{0E13CC8D-59C2-4409-A640-E738E4606E44}" dt="2025-12-22T10:22:30.379" v="5717" actId="6549"/>
        <pc:sldMkLst>
          <pc:docMk/>
          <pc:sldMk cId="3071693309" sldId="527"/>
        </pc:sldMkLst>
      </pc:sldChg>
      <pc:sldChg chg="delSp mod modAnim modNotesTx">
        <pc:chgData name="Rachel Boxer" userId="6da37c9f42e40059" providerId="LiveId" clId="{0E13CC8D-59C2-4409-A640-E738E4606E44}" dt="2025-12-22T10:23:50.516" v="5721" actId="478"/>
        <pc:sldMkLst>
          <pc:docMk/>
          <pc:sldMk cId="738306419" sldId="566"/>
        </pc:sldMkLst>
      </pc:sldChg>
      <pc:sldChg chg="addSp delSp modSp mod modNotesTx">
        <pc:chgData name="Rachel Boxer" userId="6da37c9f42e40059" providerId="LiveId" clId="{0E13CC8D-59C2-4409-A640-E738E4606E44}" dt="2025-12-22T10:45:02.724" v="5844" actId="20577"/>
        <pc:sldMkLst>
          <pc:docMk/>
          <pc:sldMk cId="2585335716" sldId="568"/>
        </pc:sldMkLst>
        <pc:picChg chg="add mod">
          <ac:chgData name="Rachel Boxer" userId="6da37c9f42e40059" providerId="LiveId" clId="{0E13CC8D-59C2-4409-A640-E738E4606E44}" dt="2025-12-22T10:42:33.091" v="5763" actId="12789"/>
          <ac:picMkLst>
            <pc:docMk/>
            <pc:sldMk cId="2585335716" sldId="568"/>
            <ac:picMk id="5" creationId="{BC5BD5E1-4428-03A8-6C78-9AB04606CE60}"/>
          </ac:picMkLst>
        </pc:picChg>
      </pc:sldChg>
      <pc:sldChg chg="addSp delSp modSp mod modAnim modNotesTx">
        <pc:chgData name="Rachel Boxer" userId="6da37c9f42e40059" providerId="LiveId" clId="{0E13CC8D-59C2-4409-A640-E738E4606E44}" dt="2025-12-22T10:48:42.847" v="5858"/>
        <pc:sldMkLst>
          <pc:docMk/>
          <pc:sldMk cId="1882833877" sldId="577"/>
        </pc:sldMkLst>
        <pc:picChg chg="mod">
          <ac:chgData name="Rachel Boxer" userId="6da37c9f42e40059" providerId="LiveId" clId="{0E13CC8D-59C2-4409-A640-E738E4606E44}" dt="2025-12-18T14:43:03.514" v="0" actId="1076"/>
          <ac:picMkLst>
            <pc:docMk/>
            <pc:sldMk cId="1882833877" sldId="577"/>
            <ac:picMk id="2" creationId="{E8BDD7B8-9154-B6B2-C9E2-3016D4145A96}"/>
          </ac:picMkLst>
        </pc:picChg>
        <pc:picChg chg="add del mod">
          <ac:chgData name="Rachel Boxer" userId="6da37c9f42e40059" providerId="LiveId" clId="{0E13CC8D-59C2-4409-A640-E738E4606E44}" dt="2025-12-18T16:32:19.735" v="558" actId="478"/>
          <ac:picMkLst>
            <pc:docMk/>
            <pc:sldMk cId="1882833877" sldId="577"/>
            <ac:picMk id="5" creationId="{5724473C-F7FE-6777-2B02-BF8F1F197775}"/>
          </ac:picMkLst>
        </pc:picChg>
        <pc:picChg chg="mod">
          <ac:chgData name="Rachel Boxer" userId="6da37c9f42e40059" providerId="LiveId" clId="{0E13CC8D-59C2-4409-A640-E738E4606E44}" dt="2025-12-18T14:43:05.265" v="1" actId="1076"/>
          <ac:picMkLst>
            <pc:docMk/>
            <pc:sldMk cId="1882833877" sldId="577"/>
            <ac:picMk id="15" creationId="{EAE0665F-6153-D1B2-4222-9E7F5E2A62E9}"/>
          </ac:picMkLst>
        </pc:picChg>
        <pc:picChg chg="mod">
          <ac:chgData name="Rachel Boxer" userId="6da37c9f42e40059" providerId="LiveId" clId="{0E13CC8D-59C2-4409-A640-E738E4606E44}" dt="2025-12-18T14:43:06.823" v="2" actId="1076"/>
          <ac:picMkLst>
            <pc:docMk/>
            <pc:sldMk cId="1882833877" sldId="577"/>
            <ac:picMk id="17" creationId="{BFE65DE0-F3F9-9D0C-024C-D76D1FA56B97}"/>
          </ac:picMkLst>
        </pc:picChg>
      </pc:sldChg>
      <pc:sldChg chg="addSp delSp modSp mod modAnim modNotesTx">
        <pc:chgData name="Rachel Boxer" userId="6da37c9f42e40059" providerId="LiveId" clId="{0E13CC8D-59C2-4409-A640-E738E4606E44}" dt="2025-12-22T09:50:44.651" v="4756" actId="20577"/>
        <pc:sldMkLst>
          <pc:docMk/>
          <pc:sldMk cId="3639771347" sldId="603"/>
        </pc:sldMkLst>
        <pc:spChg chg="mod">
          <ac:chgData name="Rachel Boxer" userId="6da37c9f42e40059" providerId="LiveId" clId="{0E13CC8D-59C2-4409-A640-E738E4606E44}" dt="2025-12-18T17:05:38.351" v="2119" actId="14100"/>
          <ac:spMkLst>
            <pc:docMk/>
            <pc:sldMk cId="3639771347" sldId="603"/>
            <ac:spMk id="5" creationId="{4C46697C-91DD-E035-D0EA-D851AC1D7565}"/>
          </ac:spMkLst>
        </pc:spChg>
        <pc:picChg chg="add mod modCrop">
          <ac:chgData name="Rachel Boxer" userId="6da37c9f42e40059" providerId="LiveId" clId="{0E13CC8D-59C2-4409-A640-E738E4606E44}" dt="2025-12-18T16:59:05.661" v="1769" actId="14100"/>
          <ac:picMkLst>
            <pc:docMk/>
            <pc:sldMk cId="3639771347" sldId="603"/>
            <ac:picMk id="2" creationId="{7454902F-5C98-DB00-C0A8-A6FC3BBB089D}"/>
          </ac:picMkLst>
        </pc:picChg>
      </pc:sldChg>
      <pc:sldChg chg="addSp modSp modNotesTx">
        <pc:chgData name="Rachel Boxer" userId="6da37c9f42e40059" providerId="LiveId" clId="{0E13CC8D-59C2-4409-A640-E738E4606E44}" dt="2025-12-22T10:49:56.528" v="5859"/>
        <pc:sldMkLst>
          <pc:docMk/>
          <pc:sldMk cId="2950196473" sldId="606"/>
        </pc:sldMkLst>
        <pc:picChg chg="add mod">
          <ac:chgData name="Rachel Boxer" userId="6da37c9f42e40059" providerId="LiveId" clId="{0E13CC8D-59C2-4409-A640-E738E4606E44}" dt="2025-12-22T10:49:56.528" v="5859"/>
          <ac:picMkLst>
            <pc:docMk/>
            <pc:sldMk cId="2950196473" sldId="606"/>
            <ac:picMk id="3" creationId="{CB6F5267-5FAE-EF9F-3607-A9C97B05425E}"/>
          </ac:picMkLst>
        </pc:picChg>
      </pc:sldChg>
      <pc:sldChg chg="modAnim modNotesTx">
        <pc:chgData name="Rachel Boxer" userId="6da37c9f42e40059" providerId="LiveId" clId="{0E13CC8D-59C2-4409-A640-E738E4606E44}" dt="2025-12-22T09:28:41.112" v="3202" actId="20577"/>
        <pc:sldMkLst>
          <pc:docMk/>
          <pc:sldMk cId="4158441527" sldId="621"/>
        </pc:sldMkLst>
      </pc:sldChg>
      <pc:sldChg chg="addSp delSp modSp mod delAnim modAnim modNotesTx">
        <pc:chgData name="Rachel Boxer" userId="6da37c9f42e40059" providerId="LiveId" clId="{0E13CC8D-59C2-4409-A640-E738E4606E44}" dt="2025-12-22T09:28:44.803" v="3204" actId="20577"/>
        <pc:sldMkLst>
          <pc:docMk/>
          <pc:sldMk cId="2245872263" sldId="622"/>
        </pc:sldMkLst>
        <pc:picChg chg="add del mod modCrop">
          <ac:chgData name="Rachel Boxer" userId="6da37c9f42e40059" providerId="LiveId" clId="{0E13CC8D-59C2-4409-A640-E738E4606E44}" dt="2025-12-22T09:12:24.641" v="2598" actId="1076"/>
          <ac:picMkLst>
            <pc:docMk/>
            <pc:sldMk cId="2245872263" sldId="622"/>
            <ac:picMk id="5" creationId="{875F1CF0-077A-D5AE-C683-873F58FA5C4A}"/>
          </ac:picMkLst>
        </pc:picChg>
      </pc:sldChg>
      <pc:sldChg chg="modNotesTx">
        <pc:chgData name="Rachel Boxer" userId="6da37c9f42e40059" providerId="LiveId" clId="{0E13CC8D-59C2-4409-A640-E738E4606E44}" dt="2025-12-22T09:28:49.280" v="3207" actId="20577"/>
        <pc:sldMkLst>
          <pc:docMk/>
          <pc:sldMk cId="1393492339" sldId="623"/>
        </pc:sldMkLst>
      </pc:sldChg>
      <pc:sldChg chg="modNotesTx">
        <pc:chgData name="Rachel Boxer" userId="6da37c9f42e40059" providerId="LiveId" clId="{0E13CC8D-59C2-4409-A640-E738E4606E44}" dt="2025-12-22T09:28:53.027" v="3209" actId="20577"/>
        <pc:sldMkLst>
          <pc:docMk/>
          <pc:sldMk cId="2694012078" sldId="624"/>
        </pc:sldMkLst>
      </pc:sldChg>
      <pc:sldChg chg="modNotesTx">
        <pc:chgData name="Rachel Boxer" userId="6da37c9f42e40059" providerId="LiveId" clId="{0E13CC8D-59C2-4409-A640-E738E4606E44}" dt="2025-12-22T10:30:06.631" v="5730" actId="6549"/>
        <pc:sldMkLst>
          <pc:docMk/>
          <pc:sldMk cId="3646339194" sldId="625"/>
        </pc:sldMkLst>
      </pc:sldChg>
      <pc:sldChg chg="modNotesTx">
        <pc:chgData name="Rachel Boxer" userId="6da37c9f42e40059" providerId="LiveId" clId="{0E13CC8D-59C2-4409-A640-E738E4606E44}" dt="2025-12-22T09:29:00.542" v="3213" actId="20577"/>
        <pc:sldMkLst>
          <pc:docMk/>
          <pc:sldMk cId="2816190787" sldId="626"/>
        </pc:sldMkLst>
      </pc:sldChg>
      <pc:sldChg chg="modNotesTx">
        <pc:chgData name="Rachel Boxer" userId="6da37c9f42e40059" providerId="LiveId" clId="{0E13CC8D-59C2-4409-A640-E738E4606E44}" dt="2025-12-22T10:15:44.981" v="5490" actId="20577"/>
        <pc:sldMkLst>
          <pc:docMk/>
          <pc:sldMk cId="1505883194" sldId="627"/>
        </pc:sldMkLst>
      </pc:sldChg>
      <pc:sldChg chg="modNotesTx">
        <pc:chgData name="Rachel Boxer" userId="6da37c9f42e40059" providerId="LiveId" clId="{0E13CC8D-59C2-4409-A640-E738E4606E44}" dt="2025-12-22T09:29:36.583" v="3217" actId="20577"/>
        <pc:sldMkLst>
          <pc:docMk/>
          <pc:sldMk cId="2643778226" sldId="628"/>
        </pc:sldMkLst>
      </pc:sldChg>
      <pc:sldChg chg="modNotesTx">
        <pc:chgData name="Rachel Boxer" userId="6da37c9f42e40059" providerId="LiveId" clId="{0E13CC8D-59C2-4409-A640-E738E4606E44}" dt="2025-12-22T10:15:06.407" v="5458" actId="20577"/>
        <pc:sldMkLst>
          <pc:docMk/>
          <pc:sldMk cId="3413312759" sldId="629"/>
        </pc:sldMkLst>
      </pc:sldChg>
      <pc:sldChg chg="addAnim delAnim modAnim modNotesTx">
        <pc:chgData name="Rachel Boxer" userId="6da37c9f42e40059" providerId="LiveId" clId="{0E13CC8D-59C2-4409-A640-E738E4606E44}" dt="2025-12-22T10:32:58.188" v="5735" actId="113"/>
        <pc:sldMkLst>
          <pc:docMk/>
          <pc:sldMk cId="929184304" sldId="630"/>
        </pc:sldMkLst>
      </pc:sldChg>
      <pc:sldChg chg="addSp delSp modSp mod addAnim delAnim modAnim modNotesTx">
        <pc:chgData name="Rachel Boxer" userId="6da37c9f42e40059" providerId="LiveId" clId="{0E13CC8D-59C2-4409-A640-E738E4606E44}" dt="2025-12-22T10:19:22.927" v="5714" actId="20577"/>
        <pc:sldMkLst>
          <pc:docMk/>
          <pc:sldMk cId="1482238441" sldId="631"/>
        </pc:sldMkLst>
      </pc:sldChg>
      <pc:sldChg chg="addSp modSp mod modNotesTx">
        <pc:chgData name="Rachel Boxer" userId="6da37c9f42e40059" providerId="LiveId" clId="{0E13CC8D-59C2-4409-A640-E738E4606E44}" dt="2025-12-22T10:23:10" v="5719" actId="20577"/>
        <pc:sldMkLst>
          <pc:docMk/>
          <pc:sldMk cId="1574509171" sldId="633"/>
        </pc:sldMkLst>
        <pc:spChg chg="add mod">
          <ac:chgData name="Rachel Boxer" userId="6da37c9f42e40059" providerId="LiveId" clId="{0E13CC8D-59C2-4409-A640-E738E4606E44}" dt="2025-12-22T09:02:50.953" v="2414" actId="12789"/>
          <ac:spMkLst>
            <pc:docMk/>
            <pc:sldMk cId="1574509171" sldId="633"/>
            <ac:spMk id="4" creationId="{53C812CC-50BF-E524-9EAF-7686D0445671}"/>
          </ac:spMkLst>
        </pc:spChg>
        <pc:picChg chg="add mod">
          <ac:chgData name="Rachel Boxer" userId="6da37c9f42e40059" providerId="LiveId" clId="{0E13CC8D-59C2-4409-A640-E738E4606E44}" dt="2025-12-22T09:02:25.740" v="2408" actId="1076"/>
          <ac:picMkLst>
            <pc:docMk/>
            <pc:sldMk cId="1574509171" sldId="633"/>
            <ac:picMk id="3" creationId="{0B16F5DA-73ED-926E-EBB0-10D132B99FF5}"/>
          </ac:picMkLst>
        </pc:picChg>
      </pc:sldChg>
      <pc:sldChg chg="addSp delSp modSp mod ord modNotesTx">
        <pc:chgData name="Rachel Boxer" userId="6da37c9f42e40059" providerId="LiveId" clId="{0E13CC8D-59C2-4409-A640-E738E4606E44}" dt="2025-12-22T09:32:41.779" v="3568" actId="20577"/>
        <pc:sldMkLst>
          <pc:docMk/>
          <pc:sldMk cId="1115740889" sldId="634"/>
        </pc:sldMkLst>
        <pc:spChg chg="add mod">
          <ac:chgData name="Rachel Boxer" userId="6da37c9f42e40059" providerId="LiveId" clId="{0E13CC8D-59C2-4409-A640-E738E4606E44}" dt="2025-12-22T09:02:13.406" v="2407" actId="1035"/>
          <ac:spMkLst>
            <pc:docMk/>
            <pc:sldMk cId="1115740889" sldId="634"/>
            <ac:spMk id="4" creationId="{2D78D0AA-5A60-0071-0A32-50235915690E}"/>
          </ac:spMkLst>
        </pc:spChg>
        <pc:picChg chg="add mod modCrop">
          <ac:chgData name="Rachel Boxer" userId="6da37c9f42e40059" providerId="LiveId" clId="{0E13CC8D-59C2-4409-A640-E738E4606E44}" dt="2025-12-22T09:00:53.575" v="2352" actId="1035"/>
          <ac:picMkLst>
            <pc:docMk/>
            <pc:sldMk cId="1115740889" sldId="634"/>
            <ac:picMk id="2" creationId="{49D0F9DE-BC5A-9250-3821-A7E6F386DD7D}"/>
          </ac:picMkLst>
        </pc:picChg>
        <pc:picChg chg="add del mod modCrop">
          <ac:chgData name="Rachel Boxer" userId="6da37c9f42e40059" providerId="LiveId" clId="{0E13CC8D-59C2-4409-A640-E738E4606E44}" dt="2025-12-22T09:00:53.575" v="2352" actId="1035"/>
          <ac:picMkLst>
            <pc:docMk/>
            <pc:sldMk cId="1115740889" sldId="634"/>
            <ac:picMk id="3" creationId="{68C4F2FA-9136-6EB9-C502-06D60CB53435}"/>
          </ac:picMkLst>
        </pc:picChg>
      </pc:sldChg>
      <pc:sldChg chg="addSp delSp modSp add mod ord modNotesTx">
        <pc:chgData name="Rachel Boxer" userId="6da37c9f42e40059" providerId="LiveId" clId="{0E13CC8D-59C2-4409-A640-E738E4606E44}" dt="2025-12-22T10:22:37.685" v="5718" actId="20577"/>
        <pc:sldMkLst>
          <pc:docMk/>
          <pc:sldMk cId="545677975" sldId="635"/>
        </pc:sldMkLst>
        <pc:spChg chg="add mod">
          <ac:chgData name="Rachel Boxer" userId="6da37c9f42e40059" providerId="LiveId" clId="{0E13CC8D-59C2-4409-A640-E738E4606E44}" dt="2025-12-22T09:03:38.340" v="2502" actId="20577"/>
          <ac:spMkLst>
            <pc:docMk/>
            <pc:sldMk cId="545677975" sldId="635"/>
            <ac:spMk id="5" creationId="{1239F102-7BFD-218D-8830-EA94E4903CA6}"/>
          </ac:spMkLst>
        </pc:spChg>
        <pc:picChg chg="add mod">
          <ac:chgData name="Rachel Boxer" userId="6da37c9f42e40059" providerId="LiveId" clId="{0E13CC8D-59C2-4409-A640-E738E4606E44}" dt="2025-12-18T16:27:39.814" v="348" actId="962"/>
          <ac:picMkLst>
            <pc:docMk/>
            <pc:sldMk cId="545677975" sldId="635"/>
            <ac:picMk id="4" creationId="{D8595BA9-6C7C-44B9-D413-8B4331A027A7}"/>
          </ac:picMkLst>
        </pc:picChg>
      </pc:sldChg>
      <pc:sldChg chg="addSp modSp new mod modNotesTx">
        <pc:chgData name="Rachel Boxer" userId="6da37c9f42e40059" providerId="LiveId" clId="{0E13CC8D-59C2-4409-A640-E738E4606E44}" dt="2025-12-22T10:34:26.883" v="5756" actId="20577"/>
        <pc:sldMkLst>
          <pc:docMk/>
          <pc:sldMk cId="1515207281" sldId="636"/>
        </pc:sldMkLst>
        <pc:spChg chg="add mod">
          <ac:chgData name="Rachel Boxer" userId="6da37c9f42e40059" providerId="LiveId" clId="{0E13CC8D-59C2-4409-A640-E738E4606E44}" dt="2025-12-22T09:44:46.332" v="4408" actId="1036"/>
          <ac:spMkLst>
            <pc:docMk/>
            <pc:sldMk cId="1515207281" sldId="636"/>
            <ac:spMk id="4" creationId="{79935B8A-45A4-E307-DD6E-5E781506561B}"/>
          </ac:spMkLst>
        </pc:spChg>
        <pc:picChg chg="add mod">
          <ac:chgData name="Rachel Boxer" userId="6da37c9f42e40059" providerId="LiveId" clId="{0E13CC8D-59C2-4409-A640-E738E4606E44}" dt="2025-12-22T09:44:23.258" v="4374" actId="12788"/>
          <ac:picMkLst>
            <pc:docMk/>
            <pc:sldMk cId="1515207281" sldId="636"/>
            <ac:picMk id="3" creationId="{0703ADBE-6388-50F1-8E16-86F9AC94CF12}"/>
          </ac:picMkLst>
        </pc:picChg>
      </pc:sldChg>
      <pc:sldChg chg="addSp delSp modSp add mod delAnim modAnim modNotesTx">
        <pc:chgData name="Rachel Boxer" userId="6da37c9f42e40059" providerId="LiveId" clId="{0E13CC8D-59C2-4409-A640-E738E4606E44}" dt="2025-12-22T10:52:33.573" v="6040" actId="20577"/>
        <pc:sldMkLst>
          <pc:docMk/>
          <pc:sldMk cId="256529009" sldId="637"/>
        </pc:sldMkLst>
        <pc:spChg chg="add mod">
          <ac:chgData name="Rachel Boxer" userId="6da37c9f42e40059" providerId="LiveId" clId="{0E13CC8D-59C2-4409-A640-E738E4606E44}" dt="2025-12-22T10:47:41.849" v="5848" actId="20577"/>
          <ac:spMkLst>
            <pc:docMk/>
            <pc:sldMk cId="256529009" sldId="637"/>
            <ac:spMk id="6" creationId="{04D7EE0F-F4F6-D8EF-0565-DB1C1BDAD4D7}"/>
          </ac:spMkLst>
        </pc:spChg>
        <pc:picChg chg="add mod ord modCrop">
          <ac:chgData name="Rachel Boxer" userId="6da37c9f42e40059" providerId="LiveId" clId="{0E13CC8D-59C2-4409-A640-E738E4606E44}" dt="2025-12-22T10:08:12.061" v="5362" actId="1038"/>
          <ac:picMkLst>
            <pc:docMk/>
            <pc:sldMk cId="256529009" sldId="637"/>
            <ac:picMk id="3" creationId="{39778D25-0270-D4A4-EBC7-8469BAD5CA12}"/>
          </ac:picMkLst>
        </pc:picChg>
      </pc:sldChg>
    </pc:docChg>
  </pc:docChgLst>
  <pc:docChgLst>
    <pc:chgData name="Jane Whittington" userId="485837a3-6b62-4a46-bd56-3728cbac1753" providerId="ADAL" clId="{A1C8F42F-206D-418D-B8C0-9E2890DEC7AC}"/>
    <pc:docChg chg="modSld">
      <pc:chgData name="Jane Whittington" userId="485837a3-6b62-4a46-bd56-3728cbac1753" providerId="ADAL" clId="{A1C8F42F-206D-418D-B8C0-9E2890DEC7AC}" dt="2026-01-07T16:53:06.828" v="0" actId="20577"/>
      <pc:docMkLst>
        <pc:docMk/>
      </pc:docMkLst>
      <pc:sldChg chg="modNotesTx">
        <pc:chgData name="Jane Whittington" userId="485837a3-6b62-4a46-bd56-3728cbac1753" providerId="ADAL" clId="{A1C8F42F-206D-418D-B8C0-9E2890DEC7AC}" dt="2026-01-07T16:53:06.828" v="0" actId="20577"/>
        <pc:sldMkLst>
          <pc:docMk/>
          <pc:sldMk cId="1882833877" sldId="577"/>
        </pc:sldMkLst>
      </pc:sldChg>
    </pc:docChg>
  </pc:docChgLst>
  <pc:docChgLst>
    <pc:chgData name="Rachel Boxer" userId="6da37c9f42e40059" providerId="LiveId" clId="{FD7CF1F5-DD9F-491A-A461-CA8F3DB494F4}"/>
    <pc:docChg chg="undo custSel addSld delSld modSld modSection">
      <pc:chgData name="Rachel Boxer" userId="6da37c9f42e40059" providerId="LiveId" clId="{FD7CF1F5-DD9F-491A-A461-CA8F3DB494F4}" dt="2025-12-16T09:52:02.202" v="766" actId="1037"/>
      <pc:docMkLst>
        <pc:docMk/>
      </pc:docMkLst>
      <pc:sldChg chg="modNotesTx">
        <pc:chgData name="Rachel Boxer" userId="6da37c9f42e40059" providerId="LiveId" clId="{FD7CF1F5-DD9F-491A-A461-CA8F3DB494F4}" dt="2025-12-16T09:48:56.588" v="686" actId="20577"/>
        <pc:sldMkLst>
          <pc:docMk/>
          <pc:sldMk cId="738306419" sldId="566"/>
        </pc:sldMkLst>
      </pc:sldChg>
      <pc:sldChg chg="addSp modSp mod modNotesTx">
        <pc:chgData name="Rachel Boxer" userId="6da37c9f42e40059" providerId="LiveId" clId="{FD7CF1F5-DD9F-491A-A461-CA8F3DB494F4}" dt="2025-12-16T09:03:06.969" v="523" actId="20577"/>
        <pc:sldMkLst>
          <pc:docMk/>
          <pc:sldMk cId="1882833877" sldId="577"/>
        </pc:sldMkLst>
        <pc:picChg chg="mod">
          <ac:chgData name="Rachel Boxer" userId="6da37c9f42e40059" providerId="LiveId" clId="{FD7CF1F5-DD9F-491A-A461-CA8F3DB494F4}" dt="2025-12-16T08:57:01.260" v="470" actId="1076"/>
          <ac:picMkLst>
            <pc:docMk/>
            <pc:sldMk cId="1882833877" sldId="577"/>
            <ac:picMk id="2" creationId="{E8BDD7B8-9154-B6B2-C9E2-3016D4145A96}"/>
          </ac:picMkLst>
        </pc:picChg>
        <pc:picChg chg="add mod">
          <ac:chgData name="Rachel Boxer" userId="6da37c9f42e40059" providerId="LiveId" clId="{FD7CF1F5-DD9F-491A-A461-CA8F3DB494F4}" dt="2025-12-16T08:57:30.122" v="471" actId="1076"/>
          <ac:picMkLst>
            <pc:docMk/>
            <pc:sldMk cId="1882833877" sldId="577"/>
            <ac:picMk id="5" creationId="{5724473C-F7FE-6777-2B02-BF8F1F197775}"/>
          </ac:picMkLst>
        </pc:picChg>
        <pc:picChg chg="mod">
          <ac:chgData name="Rachel Boxer" userId="6da37c9f42e40059" providerId="LiveId" clId="{FD7CF1F5-DD9F-491A-A461-CA8F3DB494F4}" dt="2025-12-16T08:56:18.522" v="460" actId="1038"/>
          <ac:picMkLst>
            <pc:docMk/>
            <pc:sldMk cId="1882833877" sldId="577"/>
            <ac:picMk id="15" creationId="{EAE0665F-6153-D1B2-4222-9E7F5E2A62E9}"/>
          </ac:picMkLst>
        </pc:picChg>
        <pc:picChg chg="mod">
          <ac:chgData name="Rachel Boxer" userId="6da37c9f42e40059" providerId="LiveId" clId="{FD7CF1F5-DD9F-491A-A461-CA8F3DB494F4}" dt="2025-12-16T08:57:34.843" v="472" actId="1076"/>
          <ac:picMkLst>
            <pc:docMk/>
            <pc:sldMk cId="1882833877" sldId="577"/>
            <ac:picMk id="17" creationId="{BFE65DE0-F3F9-9D0C-024C-D76D1FA56B97}"/>
          </ac:picMkLst>
        </pc:picChg>
      </pc:sldChg>
      <pc:sldChg chg="modNotesTx">
        <pc:chgData name="Rachel Boxer" userId="6da37c9f42e40059" providerId="LiveId" clId="{FD7CF1F5-DD9F-491A-A461-CA8F3DB494F4}" dt="2025-12-16T08:38:23.473" v="231" actId="20577"/>
        <pc:sldMkLst>
          <pc:docMk/>
          <pc:sldMk cId="3639771347" sldId="603"/>
        </pc:sldMkLst>
      </pc:sldChg>
      <pc:sldChg chg="modNotesTx">
        <pc:chgData name="Rachel Boxer" userId="6da37c9f42e40059" providerId="LiveId" clId="{FD7CF1F5-DD9F-491A-A461-CA8F3DB494F4}" dt="2025-12-16T09:49:19.051" v="688" actId="20577"/>
        <pc:sldMkLst>
          <pc:docMk/>
          <pc:sldMk cId="2950196473" sldId="606"/>
        </pc:sldMkLst>
      </pc:sldChg>
      <pc:sldChg chg="modNotesTx">
        <pc:chgData name="Rachel Boxer" userId="6da37c9f42e40059" providerId="LiveId" clId="{FD7CF1F5-DD9F-491A-A461-CA8F3DB494F4}" dt="2025-12-16T09:49:26.239" v="690" actId="20577"/>
        <pc:sldMkLst>
          <pc:docMk/>
          <pc:sldMk cId="4158441527" sldId="621"/>
        </pc:sldMkLst>
      </pc:sldChg>
      <pc:sldChg chg="modNotesTx">
        <pc:chgData name="Rachel Boxer" userId="6da37c9f42e40059" providerId="LiveId" clId="{FD7CF1F5-DD9F-491A-A461-CA8F3DB494F4}" dt="2025-12-16T09:49:32.122" v="692" actId="20577"/>
        <pc:sldMkLst>
          <pc:docMk/>
          <pc:sldMk cId="2245872263" sldId="622"/>
        </pc:sldMkLst>
      </pc:sldChg>
      <pc:sldChg chg="modNotesTx">
        <pc:chgData name="Rachel Boxer" userId="6da37c9f42e40059" providerId="LiveId" clId="{FD7CF1F5-DD9F-491A-A461-CA8F3DB494F4}" dt="2025-12-16T09:49:42.218" v="696" actId="20577"/>
        <pc:sldMkLst>
          <pc:docMk/>
          <pc:sldMk cId="1393492339" sldId="623"/>
        </pc:sldMkLst>
      </pc:sldChg>
      <pc:sldChg chg="modNotesTx">
        <pc:chgData name="Rachel Boxer" userId="6da37c9f42e40059" providerId="LiveId" clId="{FD7CF1F5-DD9F-491A-A461-CA8F3DB494F4}" dt="2025-12-16T09:49:52.983" v="699" actId="20577"/>
        <pc:sldMkLst>
          <pc:docMk/>
          <pc:sldMk cId="2694012078" sldId="624"/>
        </pc:sldMkLst>
      </pc:sldChg>
      <pc:sldChg chg="modNotesTx">
        <pc:chgData name="Rachel Boxer" userId="6da37c9f42e40059" providerId="LiveId" clId="{FD7CF1F5-DD9F-491A-A461-CA8F3DB494F4}" dt="2025-12-16T09:50:21.834" v="713" actId="20577"/>
        <pc:sldMkLst>
          <pc:docMk/>
          <pc:sldMk cId="3646339194" sldId="625"/>
        </pc:sldMkLst>
      </pc:sldChg>
      <pc:sldChg chg="modNotesTx">
        <pc:chgData name="Rachel Boxer" userId="6da37c9f42e40059" providerId="LiveId" clId="{FD7CF1F5-DD9F-491A-A461-CA8F3DB494F4}" dt="2025-12-16T09:50:28.251" v="715" actId="20577"/>
        <pc:sldMkLst>
          <pc:docMk/>
          <pc:sldMk cId="2816190787" sldId="626"/>
        </pc:sldMkLst>
      </pc:sldChg>
      <pc:sldChg chg="modNotesTx">
        <pc:chgData name="Rachel Boxer" userId="6da37c9f42e40059" providerId="LiveId" clId="{FD7CF1F5-DD9F-491A-A461-CA8F3DB494F4}" dt="2025-12-16T09:50:33.749" v="717" actId="20577"/>
        <pc:sldMkLst>
          <pc:docMk/>
          <pc:sldMk cId="1505883194" sldId="627"/>
        </pc:sldMkLst>
      </pc:sldChg>
      <pc:sldChg chg="modNotesTx">
        <pc:chgData name="Rachel Boxer" userId="6da37c9f42e40059" providerId="LiveId" clId="{FD7CF1F5-DD9F-491A-A461-CA8F3DB494F4}" dt="2025-12-16T08:28:25.620" v="177" actId="20577"/>
        <pc:sldMkLst>
          <pc:docMk/>
          <pc:sldMk cId="1482238441" sldId="631"/>
        </pc:sldMkLst>
      </pc:sldChg>
      <pc:sldChg chg="new modNotesTx">
        <pc:chgData name="Rachel Boxer" userId="6da37c9f42e40059" providerId="LiveId" clId="{FD7CF1F5-DD9F-491A-A461-CA8F3DB494F4}" dt="2025-12-16T08:50:36.248" v="426" actId="20577"/>
        <pc:sldMkLst>
          <pc:docMk/>
          <pc:sldMk cId="1574509171" sldId="633"/>
        </pc:sldMkLst>
      </pc:sldChg>
      <pc:sldChg chg="addSp modSp new mod modNotesTx">
        <pc:chgData name="Rachel Boxer" userId="6da37c9f42e40059" providerId="LiveId" clId="{FD7CF1F5-DD9F-491A-A461-CA8F3DB494F4}" dt="2025-12-16T09:52:02.202" v="766" actId="1037"/>
        <pc:sldMkLst>
          <pc:docMk/>
          <pc:sldMk cId="1115740889" sldId="634"/>
        </pc:sldMkLst>
        <pc:picChg chg="add mod modCrop">
          <ac:chgData name="Rachel Boxer" userId="6da37c9f42e40059" providerId="LiveId" clId="{FD7CF1F5-DD9F-491A-A461-CA8F3DB494F4}" dt="2025-12-16T09:52:02.202" v="766" actId="1037"/>
          <ac:picMkLst>
            <pc:docMk/>
            <pc:sldMk cId="1115740889" sldId="634"/>
            <ac:picMk id="3" creationId="{68C4F2FA-9136-6EB9-C502-06D60CB5343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EE790-4434-4AAD-B3C4-201F28A86A74}" type="datetimeFigureOut">
              <a:rPr lang="en-GB" smtClean="0"/>
              <a:t>07/01/2026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D5497B-4A75-480F-A5A0-54029FF93931}" type="slidenum">
              <a:rPr lang="en-GB" smtClean="0"/>
              <a:t>‹#›</a:t>
            </a:fld>
            <a:endParaRPr lang="en-GB"/>
          </a:p>
        </p:txBody>
      </p:sp>
    </p:spTree>
    <p:extLst>
      <p:ext uri="{BB962C8B-B14F-4D97-AF65-F5344CB8AC3E}">
        <p14:creationId xmlns:p14="http://schemas.microsoft.com/office/powerpoint/2010/main" val="3803935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ignbsl.com/sign/gather"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signbsl.com/sign/heart" TargetMode="External"/><Relationship Id="rId5" Type="http://schemas.openxmlformats.org/officeDocument/2006/relationships/hyperlink" Target="https://www.signbsl.com/sign/thoughts" TargetMode="External"/><Relationship Id="rId4" Type="http://schemas.openxmlformats.org/officeDocument/2006/relationships/hyperlink" Target="https://www.signbsl.com/sign/toda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 Starry sky stilling exercise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Use the stilling slide if desired: the suggested words should be spoken slowly, leaving pauses in between to create a sense of stillness.</a:t>
            </a:r>
            <a:endParaRPr lang="en-GB" sz="1200" kern="1200" dirty="0">
              <a:solidFill>
                <a:schemeClr val="tx1"/>
              </a:solidFill>
              <a:effectLst/>
              <a:latin typeface="+mn-lt"/>
              <a:ea typeface="+mn-ea"/>
              <a:cs typeface="+mn-cs"/>
            </a:endParaRPr>
          </a:p>
          <a:p>
            <a:endParaRPr lang="en-GB" b="1" dirty="0"/>
          </a:p>
          <a:p>
            <a:r>
              <a:rPr lang="en-GB" b="0" dirty="0"/>
              <a:t>As you sit quietly, watch the stars twinkling….</a:t>
            </a:r>
            <a:r>
              <a:rPr lang="en-GB" b="0" i="1" dirty="0"/>
              <a:t>[PAUSE]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Now practise slower breathing…..in…..and out…..in……and out…..keep this going as you continue to look at the stars….</a:t>
            </a:r>
            <a:r>
              <a:rPr lang="en-GB" b="0" i="1" dirty="0"/>
              <a:t>[PAUSE]</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You maybe notice that you are feeling calmer and more relaxed….</a:t>
            </a:r>
            <a:r>
              <a:rPr lang="en-GB" b="0" i="1" dirty="0"/>
              <a:t>[PAUSE]</a:t>
            </a:r>
          </a:p>
          <a:p>
            <a:r>
              <a:rPr lang="en-GB" b="0" dirty="0"/>
              <a:t>We come into this special / sacred space and time to be still….to think deeply…..to be together as a school community…..</a:t>
            </a:r>
          </a:p>
          <a:p>
            <a:r>
              <a:rPr lang="en-GB" b="0" dirty="0"/>
              <a:t>In our time together today, we will </a:t>
            </a:r>
            <a:r>
              <a:rPr lang="en-GB" b="1" dirty="0"/>
              <a:t>look at a puzzle </a:t>
            </a:r>
            <a:r>
              <a:rPr lang="en-GB" b="0" dirty="0"/>
              <a:t>and </a:t>
            </a:r>
            <a:r>
              <a:rPr lang="en-GB" b="1" dirty="0"/>
              <a:t>talk together, share the next part of our story and then use it to help us to think.</a:t>
            </a:r>
          </a:p>
          <a:p>
            <a:r>
              <a:rPr lang="en-GB" b="0" dirty="0"/>
              <a:t>But first, let’s welcome one another as we begin….</a:t>
            </a:r>
          </a:p>
        </p:txBody>
      </p:sp>
      <p:sp>
        <p:nvSpPr>
          <p:cNvPr id="4" name="Slide Number Placeholder 3"/>
          <p:cNvSpPr>
            <a:spLocks noGrp="1"/>
          </p:cNvSpPr>
          <p:nvPr>
            <p:ph type="sldNum" sz="quarter" idx="5"/>
          </p:nvPr>
        </p:nvSpPr>
        <p:spPr/>
        <p:txBody>
          <a:bodyPr/>
          <a:lstStyle/>
          <a:p>
            <a:fld id="{DDD5497B-4A75-480F-A5A0-54029FF93931}" type="slidenum">
              <a:rPr lang="en-GB" smtClean="0"/>
              <a:t>1</a:t>
            </a:fld>
            <a:endParaRPr lang="en-GB"/>
          </a:p>
        </p:txBody>
      </p:sp>
    </p:spTree>
    <p:extLst>
      <p:ext uri="{BB962C8B-B14F-4D97-AF65-F5344CB8AC3E}">
        <p14:creationId xmlns:p14="http://schemas.microsoft.com/office/powerpoint/2010/main" val="91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 Gathering</a:t>
            </a:r>
          </a:p>
          <a:p>
            <a:r>
              <a:rPr lang="en-GB" sz="1200" b="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together today….</a:t>
            </a:r>
          </a:p>
          <a:p>
            <a:r>
              <a:rPr lang="en-GB" sz="1200" b="1" kern="1200" dirty="0">
                <a:solidFill>
                  <a:schemeClr val="tx1"/>
                </a:solidFill>
                <a:effectLst/>
                <a:latin typeface="+mn-lt"/>
                <a:ea typeface="+mn-ea"/>
                <a:cs typeface="+mn-cs"/>
              </a:rPr>
              <a:t>ALL: ….we bring our thoughts and our hearts into this sacred space.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Here are BSL actions for some of the words:</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Leader’s words: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Gather: </a:t>
            </a:r>
            <a:r>
              <a:rPr lang="en-GB" sz="1200" i="1" u="sng" kern="1200" dirty="0">
                <a:solidFill>
                  <a:schemeClr val="tx1"/>
                </a:solidFill>
                <a:effectLst/>
                <a:latin typeface="+mn-lt"/>
                <a:ea typeface="+mn-ea"/>
                <a:cs typeface="+mn-cs"/>
                <a:hlinkClick r:id="rId3"/>
              </a:rPr>
              <a:t>https://www.signbsl.com/sign/gather</a:t>
            </a:r>
            <a:r>
              <a:rPr lang="en-GB" sz="1200" i="1" kern="1200" dirty="0">
                <a:solidFill>
                  <a:schemeClr val="tx1"/>
                </a:solidFill>
                <a:effectLst/>
                <a:latin typeface="+mn-lt"/>
                <a:ea typeface="+mn-ea"/>
                <a:cs typeface="+mn-cs"/>
              </a:rPr>
              <a:t> (1st video)</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Today: </a:t>
            </a:r>
            <a:r>
              <a:rPr lang="en-GB" sz="1200" i="1" u="sng" kern="1200" dirty="0">
                <a:solidFill>
                  <a:schemeClr val="tx1"/>
                </a:solidFill>
                <a:effectLst/>
                <a:latin typeface="+mn-lt"/>
                <a:ea typeface="+mn-ea"/>
                <a:cs typeface="+mn-cs"/>
                <a:hlinkClick r:id="rId4"/>
              </a:rPr>
              <a:t>https://www.signbsl.com/sign/today</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Pupils’ response:</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Thoughts: </a:t>
            </a:r>
            <a:r>
              <a:rPr lang="en-GB" sz="1200" i="1" u="sng" kern="1200" dirty="0">
                <a:solidFill>
                  <a:schemeClr val="tx1"/>
                </a:solidFill>
                <a:effectLst/>
                <a:latin typeface="+mn-lt"/>
                <a:ea typeface="+mn-ea"/>
                <a:cs typeface="+mn-cs"/>
                <a:hlinkClick r:id="rId5"/>
              </a:rPr>
              <a:t>https://www.signbsl.com/sign/thoughts</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Hearts: </a:t>
            </a:r>
            <a:r>
              <a:rPr lang="en-GB" sz="1200" i="1" u="sng" kern="1200" dirty="0">
                <a:solidFill>
                  <a:schemeClr val="tx1"/>
                </a:solidFill>
                <a:effectLst/>
                <a:latin typeface="+mn-lt"/>
                <a:ea typeface="+mn-ea"/>
                <a:cs typeface="+mn-cs"/>
                <a:hlinkClick r:id="rId6"/>
              </a:rPr>
              <a:t>https://www.signbsl.com/sign/heart</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b="0" i="1" dirty="0"/>
          </a:p>
        </p:txBody>
      </p:sp>
      <p:sp>
        <p:nvSpPr>
          <p:cNvPr id="4" name="Slide Number Placeholder 3"/>
          <p:cNvSpPr>
            <a:spLocks noGrp="1"/>
          </p:cNvSpPr>
          <p:nvPr>
            <p:ph type="sldNum" sz="quarter" idx="5"/>
          </p:nvPr>
        </p:nvSpPr>
        <p:spPr/>
        <p:txBody>
          <a:bodyPr/>
          <a:lstStyle/>
          <a:p>
            <a:fld id="{DDD5497B-4A75-480F-A5A0-54029FF93931}" type="slidenum">
              <a:rPr lang="en-GB" smtClean="0"/>
              <a:t>2</a:t>
            </a:fld>
            <a:endParaRPr lang="en-GB"/>
          </a:p>
        </p:txBody>
      </p:sp>
    </p:spTree>
    <p:extLst>
      <p:ext uri="{BB962C8B-B14F-4D97-AF65-F5344CB8AC3E}">
        <p14:creationId xmlns:p14="http://schemas.microsoft.com/office/powerpoint/2010/main" val="331429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7334F-A137-9A3E-0DD6-1EC3BA532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F0762-3A0C-4492-F43A-F9B1206417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76038-929C-254F-4828-B05F0870C158}"/>
              </a:ext>
            </a:extLst>
          </p:cNvPr>
          <p:cNvSpPr>
            <a:spLocks noGrp="1"/>
          </p:cNvSpPr>
          <p:nvPr>
            <p:ph type="body" idx="1"/>
          </p:nvPr>
        </p:nvSpPr>
        <p:spPr/>
        <p:txBody>
          <a:bodyPr/>
          <a:lstStyle/>
          <a:p>
            <a:r>
              <a:rPr lang="en-GB" b="1" dirty="0"/>
              <a:t>Slide 3: for younger children </a:t>
            </a:r>
          </a:p>
          <a:p>
            <a:r>
              <a:rPr lang="en-GB" b="0" dirty="0"/>
              <a:t>We’re going to start today with a puzzle, and a question! I wonder if you have ever done one of these? – there are some differences to spot between the two trains. Let’s see how many differences you can find….</a:t>
            </a:r>
          </a:p>
          <a:p>
            <a:r>
              <a:rPr lang="en-GB" b="0" i="1" dirty="0"/>
              <a:t>[Fruit in the carriage; colour and number of wheels; smoke from funnel; colour of light on the front]</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Later on today, we’ll have a chance to think about another type of spot the difference puzzle together, but now….. let’s carry on with Daniel’s story.</a:t>
            </a:r>
            <a:endParaRPr lang="en-US" b="1" dirty="0"/>
          </a:p>
          <a:p>
            <a:endParaRPr lang="en-US" b="1" dirty="0"/>
          </a:p>
        </p:txBody>
      </p:sp>
      <p:sp>
        <p:nvSpPr>
          <p:cNvPr id="4" name="Slide Number Placeholder 3">
            <a:extLst>
              <a:ext uri="{FF2B5EF4-FFF2-40B4-BE49-F238E27FC236}">
                <a16:creationId xmlns:a16="http://schemas.microsoft.com/office/drawing/2014/main" id="{88981725-DCFA-1302-617F-44E9D686280D}"/>
              </a:ext>
            </a:extLst>
          </p:cNvPr>
          <p:cNvSpPr>
            <a:spLocks noGrp="1"/>
          </p:cNvSpPr>
          <p:nvPr>
            <p:ph type="sldNum" sz="quarter" idx="5"/>
          </p:nvPr>
        </p:nvSpPr>
        <p:spPr/>
        <p:txBody>
          <a:bodyPr/>
          <a:lstStyle/>
          <a:p>
            <a:fld id="{DDD5497B-4A75-480F-A5A0-54029FF93931}" type="slidenum">
              <a:rPr lang="en-GB" smtClean="0"/>
              <a:t>3</a:t>
            </a:fld>
            <a:endParaRPr lang="en-GB"/>
          </a:p>
        </p:txBody>
      </p:sp>
    </p:spTree>
    <p:extLst>
      <p:ext uri="{BB962C8B-B14F-4D97-AF65-F5344CB8AC3E}">
        <p14:creationId xmlns:p14="http://schemas.microsoft.com/office/powerpoint/2010/main" val="418481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4: for older children </a:t>
            </a:r>
          </a:p>
          <a:p>
            <a:r>
              <a:rPr lang="en-GB" b="0" dirty="0"/>
              <a:t>We’re going to start today with a puzzle, and a question! I wonder if you have ever done one of these? There are some differences between the top picture and the bottom one. Let’s see how many differences you can find….</a:t>
            </a:r>
          </a:p>
          <a:p>
            <a:r>
              <a:rPr lang="en-GB" b="0" dirty="0"/>
              <a:t>[</a:t>
            </a:r>
            <a:r>
              <a:rPr lang="en-GB" b="1" dirty="0"/>
              <a:t>Here’s what we spotted!: </a:t>
            </a:r>
            <a:r>
              <a:rPr lang="en-GB" b="0" dirty="0"/>
              <a:t>Windows on the rocket; ring around the planet; red alien – missing web on one hand, short tail, tummy marking; middle alien – extra eye, buckle on belt; yellow alien – missing eye, missing tusk, missing hair, missing dong on bell; planet – missing crater]</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Later on today, we’ll have a chance to think about another type of spot the difference puzzle together, but now…..let’s carry on with Daniel’s story.</a:t>
            </a:r>
            <a:endParaRPr lang="en-US" b="1" dirty="0"/>
          </a:p>
          <a:p>
            <a:endParaRPr lang="en-US" b="1" dirty="0"/>
          </a:p>
        </p:txBody>
      </p:sp>
      <p:sp>
        <p:nvSpPr>
          <p:cNvPr id="4" name="Slide Number Placeholder 3"/>
          <p:cNvSpPr>
            <a:spLocks noGrp="1"/>
          </p:cNvSpPr>
          <p:nvPr>
            <p:ph type="sldNum" sz="quarter" idx="5"/>
          </p:nvPr>
        </p:nvSpPr>
        <p:spPr/>
        <p:txBody>
          <a:bodyPr/>
          <a:lstStyle/>
          <a:p>
            <a:fld id="{DDD5497B-4A75-480F-A5A0-54029FF93931}" type="slidenum">
              <a:rPr lang="en-GB" smtClean="0"/>
              <a:t>4</a:t>
            </a:fld>
            <a:endParaRPr lang="en-GB"/>
          </a:p>
        </p:txBody>
      </p:sp>
    </p:spTree>
    <p:extLst>
      <p:ext uri="{BB962C8B-B14F-4D97-AF65-F5344CB8AC3E}">
        <p14:creationId xmlns:p14="http://schemas.microsoft.com/office/powerpoint/2010/main" val="2450815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9575-3618-5CFB-3028-39FDBE70D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3B94D-769B-77DB-535D-86D7B1ADF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6CCE2-6295-C85B-B917-05F0EBD89A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5: </a:t>
            </a:r>
            <a:r>
              <a:rPr lang="en-GB" sz="1200" b="0" i="0" dirty="0">
                <a:solidFill>
                  <a:schemeClr val="bg1"/>
                </a:solidFill>
                <a:latin typeface="Century Gothic" panose="020B0502020202020204" pitchFamily="34" charset="0"/>
              </a:rPr>
              <a:t>We heard last week that God had given Daniel a special talent in understanding dreams – which seems an unusual thing to be able to do, but it does indeed come in very useful in this week’s part of the story….</a:t>
            </a:r>
            <a:endParaRPr lang="en-GB" b="0" i="0" dirty="0"/>
          </a:p>
        </p:txBody>
      </p:sp>
      <p:sp>
        <p:nvSpPr>
          <p:cNvPr id="4" name="Slide Number Placeholder 3">
            <a:extLst>
              <a:ext uri="{FF2B5EF4-FFF2-40B4-BE49-F238E27FC236}">
                <a16:creationId xmlns:a16="http://schemas.microsoft.com/office/drawing/2014/main" id="{D4C66CB0-A5D1-DCFA-50DA-DD1E008BB98D}"/>
              </a:ext>
            </a:extLst>
          </p:cNvPr>
          <p:cNvSpPr>
            <a:spLocks noGrp="1"/>
          </p:cNvSpPr>
          <p:nvPr>
            <p:ph type="sldNum" sz="quarter" idx="5"/>
          </p:nvPr>
        </p:nvSpPr>
        <p:spPr/>
        <p:txBody>
          <a:bodyPr/>
          <a:lstStyle/>
          <a:p>
            <a:fld id="{DDD5497B-4A75-480F-A5A0-54029FF93931}" type="slidenum">
              <a:rPr lang="en-GB" smtClean="0"/>
              <a:t>5</a:t>
            </a:fld>
            <a:endParaRPr lang="en-GB"/>
          </a:p>
        </p:txBody>
      </p:sp>
    </p:spTree>
    <p:extLst>
      <p:ext uri="{BB962C8B-B14F-4D97-AF65-F5344CB8AC3E}">
        <p14:creationId xmlns:p14="http://schemas.microsoft.com/office/powerpoint/2010/main" val="1722552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6: </a:t>
            </a:r>
            <a:r>
              <a:rPr lang="en-GB" b="0" dirty="0"/>
              <a:t>…and that </a:t>
            </a:r>
            <a:r>
              <a:rPr lang="en-US" b="0" dirty="0"/>
              <a:t>King N</a:t>
            </a:r>
            <a:r>
              <a:rPr lang="en-US" dirty="0"/>
              <a:t>ebuchadnezzar was a very </a:t>
            </a:r>
            <a:r>
              <a:rPr lang="en-GB" dirty="0"/>
              <a:t>proud, </a:t>
            </a:r>
            <a:r>
              <a:rPr lang="en-US" dirty="0"/>
              <a:t>powerful and bossy king and was very used to getting everything that he wanted. But his encounter with Shadrach, Meshach and Abednego had helped him to see things differently……or had it?.....</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6</a:t>
            </a:fld>
            <a:endParaRPr lang="en-GB"/>
          </a:p>
        </p:txBody>
      </p:sp>
    </p:spTree>
    <p:extLst>
      <p:ext uri="{BB962C8B-B14F-4D97-AF65-F5344CB8AC3E}">
        <p14:creationId xmlns:p14="http://schemas.microsoft.com/office/powerpoint/2010/main" val="360739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7: </a:t>
            </a:r>
            <a:r>
              <a:rPr lang="en-GB" b="0" dirty="0"/>
              <a:t>In Daniel’s day, it was thought that dreams had special meanings and King Nebuchadnezzar often asked his advisers about the things that he dreamed…..and he dreamed about some very </a:t>
            </a:r>
            <a:r>
              <a:rPr lang="en-GB" b="1" dirty="0"/>
              <a:t>strange things!!</a:t>
            </a:r>
          </a:p>
        </p:txBody>
      </p:sp>
      <p:sp>
        <p:nvSpPr>
          <p:cNvPr id="4" name="Slide Number Placeholder 3"/>
          <p:cNvSpPr>
            <a:spLocks noGrp="1"/>
          </p:cNvSpPr>
          <p:nvPr>
            <p:ph type="sldNum" sz="quarter" idx="5"/>
          </p:nvPr>
        </p:nvSpPr>
        <p:spPr/>
        <p:txBody>
          <a:bodyPr/>
          <a:lstStyle/>
          <a:p>
            <a:fld id="{DDD5497B-4A75-480F-A5A0-54029FF93931}" type="slidenum">
              <a:rPr lang="en-GB" smtClean="0"/>
              <a:t>7</a:t>
            </a:fld>
            <a:endParaRPr lang="en-GB"/>
          </a:p>
        </p:txBody>
      </p:sp>
    </p:spTree>
    <p:extLst>
      <p:ext uri="{BB962C8B-B14F-4D97-AF65-F5344CB8AC3E}">
        <p14:creationId xmlns:p14="http://schemas.microsoft.com/office/powerpoint/2010/main" val="1076960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E308D-018B-A024-8B79-F00F1E393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A850E-27AD-166C-8FB6-6766B8E36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F2C78-564F-BDEA-2D9B-BEBB31D731D4}"/>
              </a:ext>
            </a:extLst>
          </p:cNvPr>
          <p:cNvSpPr>
            <a:spLocks noGrp="1"/>
          </p:cNvSpPr>
          <p:nvPr>
            <p:ph type="body" idx="1"/>
          </p:nvPr>
        </p:nvSpPr>
        <p:spPr/>
        <p:txBody>
          <a:bodyPr/>
          <a:lstStyle/>
          <a:p>
            <a:r>
              <a:rPr lang="en-GB" b="1" dirty="0"/>
              <a:t>Slide 8: </a:t>
            </a:r>
            <a:r>
              <a:rPr lang="en-GB" b="0" dirty="0"/>
              <a:t>One night, as he slept, he dreamed about a very large tree. </a:t>
            </a:r>
            <a:r>
              <a:rPr lang="en-US" dirty="0"/>
              <a:t>It was so big it grew right up to the sky and its leaves spread all over the whole world. </a:t>
            </a:r>
          </a:p>
          <a:p>
            <a:r>
              <a:rPr lang="en-US" dirty="0"/>
              <a:t>The tree provided </a:t>
            </a:r>
            <a:r>
              <a:rPr lang="en-US" b="1" dirty="0"/>
              <a:t>food</a:t>
            </a:r>
            <a:r>
              <a:rPr lang="en-US" dirty="0"/>
              <a:t> for the animals and </a:t>
            </a:r>
            <a:r>
              <a:rPr lang="en-US" b="1" dirty="0"/>
              <a:t>homes</a:t>
            </a:r>
            <a:r>
              <a:rPr lang="en-US" dirty="0"/>
              <a:t> for the birds.</a:t>
            </a:r>
            <a:endParaRPr lang="en-GB" b="1" dirty="0"/>
          </a:p>
        </p:txBody>
      </p:sp>
      <p:sp>
        <p:nvSpPr>
          <p:cNvPr id="4" name="Slide Number Placeholder 3">
            <a:extLst>
              <a:ext uri="{FF2B5EF4-FFF2-40B4-BE49-F238E27FC236}">
                <a16:creationId xmlns:a16="http://schemas.microsoft.com/office/drawing/2014/main" id="{E74C7FAD-9777-2164-4EAC-09221BC2EDC0}"/>
              </a:ext>
            </a:extLst>
          </p:cNvPr>
          <p:cNvSpPr>
            <a:spLocks noGrp="1"/>
          </p:cNvSpPr>
          <p:nvPr>
            <p:ph type="sldNum" sz="quarter" idx="5"/>
          </p:nvPr>
        </p:nvSpPr>
        <p:spPr/>
        <p:txBody>
          <a:bodyPr/>
          <a:lstStyle/>
          <a:p>
            <a:fld id="{DDD5497B-4A75-480F-A5A0-54029FF93931}" type="slidenum">
              <a:rPr lang="en-GB" smtClean="0"/>
              <a:t>8</a:t>
            </a:fld>
            <a:endParaRPr lang="en-GB"/>
          </a:p>
        </p:txBody>
      </p:sp>
    </p:spTree>
    <p:extLst>
      <p:ext uri="{BB962C8B-B14F-4D97-AF65-F5344CB8AC3E}">
        <p14:creationId xmlns:p14="http://schemas.microsoft.com/office/powerpoint/2010/main" val="145326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326DD-45DA-94B2-59CD-B56C36345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533F7-655F-C699-9CA7-2CF0779D3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660BBE-D1D8-50B1-0FEE-7C764F9E5570}"/>
              </a:ext>
            </a:extLst>
          </p:cNvPr>
          <p:cNvSpPr>
            <a:spLocks noGrp="1"/>
          </p:cNvSpPr>
          <p:nvPr>
            <p:ph type="body" idx="1"/>
          </p:nvPr>
        </p:nvSpPr>
        <p:spPr/>
        <p:txBody>
          <a:bodyPr/>
          <a:lstStyle/>
          <a:p>
            <a:r>
              <a:rPr lang="en-GB" b="1" dirty="0"/>
              <a:t>Slide 9: </a:t>
            </a:r>
            <a:r>
              <a:rPr lang="en-GB" b="0" dirty="0"/>
              <a:t>As he watched, an angel appeared </a:t>
            </a:r>
            <a:r>
              <a:rPr lang="en-US" dirty="0"/>
              <a:t>and ordered, ‘Cut down the tree, shake off the leaves and scatter the fruit. Drive the animals and birds away!’</a:t>
            </a:r>
            <a:endParaRPr lang="en-GB" b="1" dirty="0"/>
          </a:p>
        </p:txBody>
      </p:sp>
      <p:sp>
        <p:nvSpPr>
          <p:cNvPr id="4" name="Slide Number Placeholder 3">
            <a:extLst>
              <a:ext uri="{FF2B5EF4-FFF2-40B4-BE49-F238E27FC236}">
                <a16:creationId xmlns:a16="http://schemas.microsoft.com/office/drawing/2014/main" id="{34AEA13C-BEDC-972A-0EBD-0B95BA00359B}"/>
              </a:ext>
            </a:extLst>
          </p:cNvPr>
          <p:cNvSpPr>
            <a:spLocks noGrp="1"/>
          </p:cNvSpPr>
          <p:nvPr>
            <p:ph type="sldNum" sz="quarter" idx="5"/>
          </p:nvPr>
        </p:nvSpPr>
        <p:spPr/>
        <p:txBody>
          <a:bodyPr/>
          <a:lstStyle/>
          <a:p>
            <a:fld id="{DDD5497B-4A75-480F-A5A0-54029FF93931}" type="slidenum">
              <a:rPr lang="en-GB" smtClean="0"/>
              <a:t>9</a:t>
            </a:fld>
            <a:endParaRPr lang="en-GB"/>
          </a:p>
        </p:txBody>
      </p:sp>
    </p:spTree>
    <p:extLst>
      <p:ext uri="{BB962C8B-B14F-4D97-AF65-F5344CB8AC3E}">
        <p14:creationId xmlns:p14="http://schemas.microsoft.com/office/powerpoint/2010/main" val="1078706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FE94D-2E97-0551-B060-D352D4820E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62BC7C-04C5-A7AD-B4DC-F63865391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7C65A7-84B2-1CAA-B0CD-CF55FFF1C402}"/>
              </a:ext>
            </a:extLst>
          </p:cNvPr>
          <p:cNvSpPr>
            <a:spLocks noGrp="1"/>
          </p:cNvSpPr>
          <p:nvPr>
            <p:ph type="body" idx="1"/>
          </p:nvPr>
        </p:nvSpPr>
        <p:spPr/>
        <p:txBody>
          <a:bodyPr/>
          <a:lstStyle/>
          <a:p>
            <a:r>
              <a:rPr lang="en-GB" b="1" dirty="0"/>
              <a:t>Slide 10: </a:t>
            </a:r>
            <a:r>
              <a:rPr lang="en-GB" b="0" dirty="0"/>
              <a:t>Then the angel declared: ‘</a:t>
            </a:r>
            <a:r>
              <a:rPr lang="en-US" dirty="0"/>
              <a:t>Let grass grow on him, and rain fall on him, and let him live like an animal.’ In his sleep, King Nebuchadnezzar felt that the angel was talking about him – and woke up with a start!</a:t>
            </a:r>
            <a:endParaRPr lang="en-GB" b="1" dirty="0"/>
          </a:p>
        </p:txBody>
      </p:sp>
      <p:sp>
        <p:nvSpPr>
          <p:cNvPr id="4" name="Slide Number Placeholder 3">
            <a:extLst>
              <a:ext uri="{FF2B5EF4-FFF2-40B4-BE49-F238E27FC236}">
                <a16:creationId xmlns:a16="http://schemas.microsoft.com/office/drawing/2014/main" id="{488200ED-4046-8B92-11E3-592AF8CBFC8E}"/>
              </a:ext>
            </a:extLst>
          </p:cNvPr>
          <p:cNvSpPr>
            <a:spLocks noGrp="1"/>
          </p:cNvSpPr>
          <p:nvPr>
            <p:ph type="sldNum" sz="quarter" idx="5"/>
          </p:nvPr>
        </p:nvSpPr>
        <p:spPr/>
        <p:txBody>
          <a:bodyPr/>
          <a:lstStyle/>
          <a:p>
            <a:fld id="{DDD5497B-4A75-480F-A5A0-54029FF93931}" type="slidenum">
              <a:rPr lang="en-GB" smtClean="0"/>
              <a:t>10</a:t>
            </a:fld>
            <a:endParaRPr lang="en-GB"/>
          </a:p>
        </p:txBody>
      </p:sp>
    </p:spTree>
    <p:extLst>
      <p:ext uri="{BB962C8B-B14F-4D97-AF65-F5344CB8AC3E}">
        <p14:creationId xmlns:p14="http://schemas.microsoft.com/office/powerpoint/2010/main" val="606323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11: </a:t>
            </a:r>
            <a:r>
              <a:rPr lang="en-GB" sz="1200" kern="1200" dirty="0">
                <a:solidFill>
                  <a:schemeClr val="tx1"/>
                </a:solidFill>
                <a:effectLst/>
                <a:latin typeface="+mn-lt"/>
                <a:ea typeface="+mn-ea"/>
                <a:cs typeface="+mn-cs"/>
              </a:rPr>
              <a:t>The King summoned all of his wise advisers from across his kingdom, but not one of them could tell him what the dream meant.</a:t>
            </a:r>
          </a:p>
          <a:p>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11</a:t>
            </a:fld>
            <a:endParaRPr lang="en-GB"/>
          </a:p>
        </p:txBody>
      </p:sp>
    </p:spTree>
    <p:extLst>
      <p:ext uri="{BB962C8B-B14F-4D97-AF65-F5344CB8AC3E}">
        <p14:creationId xmlns:p14="http://schemas.microsoft.com/office/powerpoint/2010/main" val="1864157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12: </a:t>
            </a:r>
            <a:r>
              <a:rPr lang="en-GB" b="0" dirty="0"/>
              <a:t>Then Daniel came to visit King Nebuchadnezzar. </a:t>
            </a:r>
            <a:r>
              <a:rPr lang="en-US" dirty="0"/>
              <a:t>‘I know no secret troubles you,’ the king said. ‘Explain my dream to me. Do not let the dream or its meaning make you afraid.’</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12</a:t>
            </a:fld>
            <a:endParaRPr lang="en-GB"/>
          </a:p>
        </p:txBody>
      </p:sp>
    </p:spTree>
    <p:extLst>
      <p:ext uri="{BB962C8B-B14F-4D97-AF65-F5344CB8AC3E}">
        <p14:creationId xmlns:p14="http://schemas.microsoft.com/office/powerpoint/2010/main" val="1704740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13: </a:t>
            </a:r>
            <a:r>
              <a:rPr lang="en-GB" b="0" dirty="0"/>
              <a:t>Daniel went away and prayed to God, the King of heaven and earth, and asked him for his wisdom. Then returned to King Nebuchadnezzar with the meaning of the dream.</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13</a:t>
            </a:fld>
            <a:endParaRPr lang="en-GB"/>
          </a:p>
        </p:txBody>
      </p:sp>
    </p:spTree>
    <p:extLst>
      <p:ext uri="{BB962C8B-B14F-4D97-AF65-F5344CB8AC3E}">
        <p14:creationId xmlns:p14="http://schemas.microsoft.com/office/powerpoint/2010/main" val="2970172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14: </a:t>
            </a:r>
            <a:r>
              <a:rPr lang="en-GB" b="0" dirty="0"/>
              <a:t>‘</a:t>
            </a:r>
            <a:r>
              <a:rPr lang="en-GB" sz="1200" b="0" i="0" kern="1200" dirty="0">
                <a:solidFill>
                  <a:schemeClr val="tx1"/>
                </a:solidFill>
                <a:effectLst/>
                <a:latin typeface="+mn-lt"/>
                <a:ea typeface="+mn-ea"/>
                <a:cs typeface="+mn-cs"/>
              </a:rPr>
              <a:t>You, O King, are like the tall tree that touched the sky: your power reaches to the far parts of the earth. But you have not treated the people in your kingdom as you should, especially those who are poor: those whom you could have sheltered in the branches of your kingdom, you have treated cruelly. </a:t>
            </a:r>
            <a:r>
              <a:rPr lang="en-US" dirty="0"/>
              <a:t>You are puffed up with pride and think you are more powerful than anyone else – even God! </a:t>
            </a:r>
            <a:r>
              <a:rPr lang="en-GB" sz="1200" b="0" i="0" kern="1200" dirty="0">
                <a:solidFill>
                  <a:schemeClr val="tx1"/>
                </a:solidFill>
                <a:effectLst/>
                <a:latin typeface="+mn-lt"/>
                <a:ea typeface="+mn-ea"/>
                <a:cs typeface="+mn-cs"/>
              </a:rPr>
              <a:t>And so, like the tree, you will be cut down to size!’</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14</a:t>
            </a:fld>
            <a:endParaRPr lang="en-GB"/>
          </a:p>
        </p:txBody>
      </p:sp>
    </p:spTree>
    <p:extLst>
      <p:ext uri="{BB962C8B-B14F-4D97-AF65-F5344CB8AC3E}">
        <p14:creationId xmlns:p14="http://schemas.microsoft.com/office/powerpoint/2010/main" val="732940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15: </a:t>
            </a:r>
            <a:r>
              <a:rPr lang="en-GB" b="0" dirty="0"/>
              <a:t>Daniel left the King, but </a:t>
            </a:r>
            <a:r>
              <a:rPr lang="en-US" dirty="0"/>
              <a:t>for a whole year nothing happened and so King Nebuchadnezzar forgot all about the dream, and God’s warning. His kingdom prospered and everything went well, until, one day he was looking at his magnificent palace and his heart swelled with pride. ‘This is my great empire,’ the king boasted. ‘I built it with my power. I am mighty. Look how important I have become! I am the King of the Universe*!!’</a:t>
            </a:r>
          </a:p>
          <a:p>
            <a:r>
              <a:rPr lang="en-US" b="0" i="1" dirty="0"/>
              <a:t>[*From an ancient inscription, it is believed that this is how Nebuchadnezzar thought of himself.]</a:t>
            </a:r>
          </a:p>
          <a:p>
            <a:r>
              <a:rPr lang="en-US" b="0" i="0" dirty="0"/>
              <a:t>What dangerous words – and how very unwise!!</a:t>
            </a:r>
            <a:endParaRPr lang="en-GB" b="0" i="0" dirty="0"/>
          </a:p>
        </p:txBody>
      </p:sp>
      <p:sp>
        <p:nvSpPr>
          <p:cNvPr id="4" name="Slide Number Placeholder 3"/>
          <p:cNvSpPr>
            <a:spLocks noGrp="1"/>
          </p:cNvSpPr>
          <p:nvPr>
            <p:ph type="sldNum" sz="quarter" idx="5"/>
          </p:nvPr>
        </p:nvSpPr>
        <p:spPr/>
        <p:txBody>
          <a:bodyPr/>
          <a:lstStyle/>
          <a:p>
            <a:fld id="{DDD5497B-4A75-480F-A5A0-54029FF93931}" type="slidenum">
              <a:rPr lang="en-GB" smtClean="0"/>
              <a:t>15</a:t>
            </a:fld>
            <a:endParaRPr lang="en-GB"/>
          </a:p>
        </p:txBody>
      </p:sp>
    </p:spTree>
    <p:extLst>
      <p:ext uri="{BB962C8B-B14F-4D97-AF65-F5344CB8AC3E}">
        <p14:creationId xmlns:p14="http://schemas.microsoft.com/office/powerpoint/2010/main" val="1291800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16: </a:t>
            </a:r>
            <a:r>
              <a:rPr lang="en-GB" b="0" dirty="0"/>
              <a:t>And then, just like that, it happened as the angel had said it would: the king went mad and for seven years lived in the wilderness like an animal, in the rain and the wind…’ Until just as suddenly….</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16</a:t>
            </a:fld>
            <a:endParaRPr lang="en-GB"/>
          </a:p>
        </p:txBody>
      </p:sp>
    </p:spTree>
    <p:extLst>
      <p:ext uri="{BB962C8B-B14F-4D97-AF65-F5344CB8AC3E}">
        <p14:creationId xmlns:p14="http://schemas.microsoft.com/office/powerpoint/2010/main" val="1356370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17: </a:t>
            </a:r>
            <a:r>
              <a:rPr lang="en-GB" b="0" dirty="0"/>
              <a:t>….he was better again, and ran, delighted back to his beautiful palace feeling rather different than before. </a:t>
            </a:r>
          </a:p>
          <a:p>
            <a:r>
              <a:rPr lang="en-GB" b="0" dirty="0"/>
              <a:t>He now understood what God had meant in his warning – and how he should behave as King. </a:t>
            </a:r>
          </a:p>
          <a:p>
            <a:endParaRPr lang="en-GB" b="0" dirty="0"/>
          </a:p>
          <a:p>
            <a:r>
              <a:rPr lang="en-GB" b="0" dirty="0"/>
              <a:t>This story is the last time we hear about King Nebuchadnezzar in the book of Daniel – so we don’t really know what happened next…..except that a new King will follow him! More of that next week…..</a:t>
            </a:r>
          </a:p>
        </p:txBody>
      </p:sp>
      <p:sp>
        <p:nvSpPr>
          <p:cNvPr id="4" name="Slide Number Placeholder 3"/>
          <p:cNvSpPr>
            <a:spLocks noGrp="1"/>
          </p:cNvSpPr>
          <p:nvPr>
            <p:ph type="sldNum" sz="quarter" idx="5"/>
          </p:nvPr>
        </p:nvSpPr>
        <p:spPr/>
        <p:txBody>
          <a:bodyPr/>
          <a:lstStyle/>
          <a:p>
            <a:fld id="{DDD5497B-4A75-480F-A5A0-54029FF93931}" type="slidenum">
              <a:rPr lang="en-GB" smtClean="0"/>
              <a:t>17</a:t>
            </a:fld>
            <a:endParaRPr lang="en-GB"/>
          </a:p>
        </p:txBody>
      </p:sp>
    </p:spTree>
    <p:extLst>
      <p:ext uri="{BB962C8B-B14F-4D97-AF65-F5344CB8AC3E}">
        <p14:creationId xmlns:p14="http://schemas.microsoft.com/office/powerpoint/2010/main" val="2002923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18: </a:t>
            </a:r>
            <a:r>
              <a:rPr lang="en-GB" b="0" dirty="0"/>
              <a:t>We started our time today with a spot the difference puzzle: we are going to do a slightly different one now!</a:t>
            </a:r>
          </a:p>
          <a:p>
            <a:r>
              <a:rPr lang="en-GB" b="0" dirty="0"/>
              <a:t>I wonder what differences there were between how Daniel behaved and how Nebuchadnezzar behaved in the story…. I wonder which one you would prefer was a leader in our school?!</a:t>
            </a:r>
          </a:p>
          <a:p>
            <a:r>
              <a:rPr lang="en-GB" b="0" dirty="0"/>
              <a:t>You might want to talk to a partner now about your thoughts….. </a:t>
            </a:r>
            <a:r>
              <a:rPr lang="en-GB" b="0" i="1" dirty="0"/>
              <a:t>[gather some ideas, particularly focussing your thinking on how Daniel was </a:t>
            </a:r>
            <a:r>
              <a:rPr lang="en-GB" b="0" i="1" u="sng" dirty="0"/>
              <a:t>humble</a:t>
            </a:r>
            <a:r>
              <a:rPr lang="en-GB" b="0" i="1" dirty="0"/>
              <a:t> and the King was </a:t>
            </a:r>
            <a:r>
              <a:rPr lang="en-GB" b="0" i="1" u="sng" dirty="0"/>
              <a:t>proud</a:t>
            </a:r>
            <a:r>
              <a:rPr lang="en-GB" b="0" i="1" dirty="0"/>
              <a:t>. Draw out the meaning of the word ‘proud’ in this context – it’s not the same as being proud of something you’ve done well, though it can easily become a negative kind of proud!]</a:t>
            </a:r>
            <a:endParaRPr lang="en-GB" b="0" dirty="0"/>
          </a:p>
          <a:p>
            <a:endParaRPr lang="en-US" b="1" dirty="0"/>
          </a:p>
        </p:txBody>
      </p:sp>
      <p:sp>
        <p:nvSpPr>
          <p:cNvPr id="4" name="Slide Number Placeholder 3"/>
          <p:cNvSpPr>
            <a:spLocks noGrp="1"/>
          </p:cNvSpPr>
          <p:nvPr>
            <p:ph type="sldNum" sz="quarter" idx="5"/>
          </p:nvPr>
        </p:nvSpPr>
        <p:spPr/>
        <p:txBody>
          <a:bodyPr/>
          <a:lstStyle/>
          <a:p>
            <a:fld id="{DDD5497B-4A75-480F-A5A0-54029FF93931}" type="slidenum">
              <a:rPr lang="en-GB" smtClean="0"/>
              <a:t>18</a:t>
            </a:fld>
            <a:endParaRPr lang="en-GB"/>
          </a:p>
        </p:txBody>
      </p:sp>
    </p:spTree>
    <p:extLst>
      <p:ext uri="{BB962C8B-B14F-4D97-AF65-F5344CB8AC3E}">
        <p14:creationId xmlns:p14="http://schemas.microsoft.com/office/powerpoint/2010/main" val="736400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19: </a:t>
            </a:r>
            <a:r>
              <a:rPr lang="en-GB" b="0" dirty="0"/>
              <a:t>There’s a very ancient proverb that says: ‘Pride comes before a fall.’ (Proverbs 18:12) It’s a warning that being proud in the wrong way can mean that, like King Nebuchadnezzar, our pride will trip us up. If we’re too proud, then we forget to be kind and generous to people and think that others should notice us or keep giving us praise for what we have done, or that we don’t have to follow the same rules as everyone else – and nobody likes that kind of leader! </a:t>
            </a:r>
          </a:p>
          <a:p>
            <a:r>
              <a:rPr lang="en-GB" b="0" dirty="0"/>
              <a:t>But it’s also a reminder that, as King Nebuchadnezzar found, our pride will trip us up eventually.</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19</a:t>
            </a:fld>
            <a:endParaRPr lang="en-GB"/>
          </a:p>
        </p:txBody>
      </p:sp>
    </p:spTree>
    <p:extLst>
      <p:ext uri="{BB962C8B-B14F-4D97-AF65-F5344CB8AC3E}">
        <p14:creationId xmlns:p14="http://schemas.microsoft.com/office/powerpoint/2010/main" val="1731703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20: Responding and words for worship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We’ve heard today about the strange things that King Nebuchadnezzar dreamed – and the strange things that happened when he didn’t pay attention to the angel’s warning in his dream. We also thought about leaders – and the differences between Daniel and Nebuchadnezzar.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Pause for a few moments now and think about what we might have learned from this story </a:t>
            </a:r>
            <a:r>
              <a:rPr lang="en-GB" b="0" i="1" dirty="0"/>
              <a:t>[leave pauses between each]</a:t>
            </a:r>
            <a:r>
              <a:rPr lang="en-GB" b="0" dirty="0"/>
              <a:t>…..about ourselves….about others….and maybe about God…..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Now let’s wonder together…..</a:t>
            </a: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….I wonder what difference King Nebuchadnezzar’s experiences might have made to how he ruled as King?....</a:t>
            </a: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a:t>
            </a:r>
            <a:r>
              <a:rPr lang="en-GB" sz="1200" b="1" dirty="0">
                <a:solidFill>
                  <a:schemeClr val="bg1"/>
                </a:solidFill>
                <a:latin typeface="Century Gothic" panose="020B0502020202020204" pitchFamily="34" charset="0"/>
                <a:ea typeface="MS PGothic" panose="020B0600070205080204" pitchFamily="34" charset="-128"/>
                <a:cs typeface="Times New Roman"/>
              </a:rPr>
              <a:t>I wonder what difference this story might make to how we live as part of our school community?....</a:t>
            </a:r>
            <a:endParaRPr lang="en-GB" sz="1200" b="1" dirty="0">
              <a:solidFill>
                <a:schemeClr val="bg1"/>
              </a:solidFill>
              <a:latin typeface="Century Gothic" panose="020B0502020202020204" pitchFamily="34" charset="0"/>
              <a:ea typeface="MS PGothic" panose="020B0600070205080204" pitchFamily="34" charset="-128"/>
            </a:endParaRP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….I wonder what sort of a leader you would want to be?....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t>[We recommend that you give some time this week to talking in class about these pondering questions – the reflective materials will help with this.]</a:t>
            </a:r>
          </a:p>
          <a:p>
            <a:r>
              <a:rPr lang="en-GB" b="0" i="0" dirty="0"/>
              <a:t>We’re going to be quiet and still for a few moments now before I use some words to pray, from another part of the Bible. You might want to make this prayer yours, or just listen to the words…..</a:t>
            </a:r>
          </a:p>
        </p:txBody>
      </p:sp>
      <p:sp>
        <p:nvSpPr>
          <p:cNvPr id="4" name="Slide Number Placeholder 3"/>
          <p:cNvSpPr>
            <a:spLocks noGrp="1"/>
          </p:cNvSpPr>
          <p:nvPr>
            <p:ph type="sldNum" sz="quarter" idx="5"/>
          </p:nvPr>
        </p:nvSpPr>
        <p:spPr/>
        <p:txBody>
          <a:bodyPr/>
          <a:lstStyle/>
          <a:p>
            <a:fld id="{DDD5497B-4A75-480F-A5A0-54029FF93931}" type="slidenum">
              <a:rPr lang="en-GB" smtClean="0"/>
              <a:t>20</a:t>
            </a:fld>
            <a:endParaRPr lang="en-GB"/>
          </a:p>
        </p:txBody>
      </p:sp>
    </p:spTree>
    <p:extLst>
      <p:ext uri="{BB962C8B-B14F-4D97-AF65-F5344CB8AC3E}">
        <p14:creationId xmlns:p14="http://schemas.microsoft.com/office/powerpoint/2010/main" val="1677826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CCF1-1102-EB56-1D4E-8CC44106D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6E502-4232-FE6E-0C05-2AC70DAB2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40BC7A-B07C-3682-DBE0-71C637590328}"/>
              </a:ext>
            </a:extLst>
          </p:cNvPr>
          <p:cNvSpPr>
            <a:spLocks noGrp="1"/>
          </p:cNvSpPr>
          <p:nvPr>
            <p:ph type="body" idx="1"/>
          </p:nvPr>
        </p:nvSpPr>
        <p:spPr/>
        <p:txBody>
          <a:bodyPr/>
          <a:lstStyle/>
          <a:p>
            <a:r>
              <a:rPr lang="en-GB" b="1" dirty="0"/>
              <a:t>Slide 21: Prayer</a:t>
            </a:r>
          </a:p>
          <a:p>
            <a:pPr lvl="0" fontAlgn="auto">
              <a:spcAft>
                <a:spcPts val="0"/>
              </a:spcAft>
              <a:defRPr/>
            </a:pPr>
            <a:r>
              <a:rPr lang="en-GB" sz="1200" b="0" dirty="0">
                <a:solidFill>
                  <a:schemeClr val="bg1"/>
                </a:solidFill>
                <a:latin typeface="Century Gothic" panose="020B0502020202020204" pitchFamily="34" charset="0"/>
                <a:ea typeface="MS PGothic" panose="020B0600070205080204" pitchFamily="34" charset="-128"/>
              </a:rPr>
              <a:t>They are some words about Jesus – you might remember this story of Jesus washing his disciples’ feet from Jacqui Parkinson’s panels last term.</a:t>
            </a:r>
          </a:p>
          <a:p>
            <a:pPr lvl="0" fontAlgn="auto">
              <a:spcAft>
                <a:spcPts val="0"/>
              </a:spcAft>
              <a:defRPr/>
            </a:pPr>
            <a:endParaRPr lang="en-GB" sz="1200" b="0" dirty="0">
              <a:solidFill>
                <a:schemeClr val="bg1"/>
              </a:solidFill>
              <a:latin typeface="Century Gothic" panose="020B0502020202020204" pitchFamily="34" charset="0"/>
              <a:ea typeface="MS PGothic" panose="020B0600070205080204" pitchFamily="34" charset="-128"/>
            </a:endParaRPr>
          </a:p>
          <a:p>
            <a:pPr lvl="0"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Dear God,</a:t>
            </a:r>
          </a:p>
          <a:p>
            <a:pPr lvl="0"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When we act, we pray that we would not let selfishness or pride guide our actions. Help us to be humble: to give more honour to others than to ourselves and be interested in the lives of others. May we think and act like Jesus, who was like you in everything.... yet made himself nothing, coming to earth to serve others….</a:t>
            </a:r>
          </a:p>
          <a:p>
            <a:pPr lvl="0" algn="ctr" fontAlgn="auto">
              <a:spcAft>
                <a:spcPts val="0"/>
              </a:spcAft>
              <a:defRPr/>
            </a:pPr>
            <a:r>
              <a:rPr lang="en-GB" sz="1000" b="1" i="1" dirty="0">
                <a:solidFill>
                  <a:schemeClr val="bg1"/>
                </a:solidFill>
                <a:latin typeface="Century Gothic" panose="020B0502020202020204" pitchFamily="34" charset="0"/>
                <a:ea typeface="MS PGothic" panose="020B0600070205080204" pitchFamily="34" charset="-128"/>
              </a:rPr>
              <a:t>Adapted from Philippians 2:3-7*</a:t>
            </a:r>
          </a:p>
          <a:p>
            <a:pPr lvl="0" algn="l" fontAlgn="auto">
              <a:spcAft>
                <a:spcPts val="0"/>
              </a:spcAft>
              <a:defRPr/>
            </a:pPr>
            <a:endParaRPr lang="en-GB" sz="1200" b="1" dirty="0">
              <a:solidFill>
                <a:schemeClr val="bg1"/>
              </a:solidFill>
              <a:latin typeface="Century Gothic" panose="020B0502020202020204" pitchFamily="34" charset="0"/>
              <a:ea typeface="MS PGothic" panose="020B0600070205080204" pitchFamily="34" charset="-128"/>
            </a:endParaRPr>
          </a:p>
          <a:p>
            <a:pPr lvl="0" algn="l" fontAlgn="auto">
              <a:spcAft>
                <a:spcPts val="0"/>
              </a:spcAft>
              <a:defRPr/>
            </a:pPr>
            <a:r>
              <a:rPr lang="en-GB" sz="1200" b="0" i="1" dirty="0">
                <a:solidFill>
                  <a:schemeClr val="bg1"/>
                </a:solidFill>
                <a:latin typeface="Century Gothic" panose="020B0502020202020204" pitchFamily="34" charset="0"/>
                <a:ea typeface="MS PGothic" panose="020B0600070205080204" pitchFamily="34" charset="-128"/>
              </a:rPr>
              <a:t>*When you do things, do not let selfishness or pride be your guide. Be humble and give more honour to others than to yourselves. Do not be interested only in your own life but be interested in the lives of others. In your lives, think and act like Jesus, who was like God in everything and was equal with God. Yet he gave up his place with God and made himself nothing, coming to earth to serve others….</a:t>
            </a:r>
          </a:p>
        </p:txBody>
      </p:sp>
      <p:sp>
        <p:nvSpPr>
          <p:cNvPr id="4" name="Slide Number Placeholder 3">
            <a:extLst>
              <a:ext uri="{FF2B5EF4-FFF2-40B4-BE49-F238E27FC236}">
                <a16:creationId xmlns:a16="http://schemas.microsoft.com/office/drawing/2014/main" id="{C1A0904C-8593-1963-0196-EE1952806020}"/>
              </a:ext>
            </a:extLst>
          </p:cNvPr>
          <p:cNvSpPr>
            <a:spLocks noGrp="1"/>
          </p:cNvSpPr>
          <p:nvPr>
            <p:ph type="sldNum" sz="quarter" idx="5"/>
          </p:nvPr>
        </p:nvSpPr>
        <p:spPr/>
        <p:txBody>
          <a:bodyPr/>
          <a:lstStyle/>
          <a:p>
            <a:fld id="{DDD5497B-4A75-480F-A5A0-54029FF93931}" type="slidenum">
              <a:rPr lang="en-GB" smtClean="0"/>
              <a:t>21</a:t>
            </a:fld>
            <a:endParaRPr lang="en-GB"/>
          </a:p>
        </p:txBody>
      </p:sp>
    </p:spTree>
    <p:extLst>
      <p:ext uri="{BB962C8B-B14F-4D97-AF65-F5344CB8AC3E}">
        <p14:creationId xmlns:p14="http://schemas.microsoft.com/office/powerpoint/2010/main" val="340094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C6629F1C-0809-4594-860D-0945591F27E4}"/>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37AE2DC5-A799-46DA-BC3C-0866EC4028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ea typeface="Calibri" panose="020F0502020204030204" pitchFamily="34" charset="0"/>
              <a:cs typeface="Times New Roman" panose="02020603050405020304" pitchFamily="18" charset="0"/>
            </a:endParaRPr>
          </a:p>
        </p:txBody>
      </p:sp>
      <p:sp>
        <p:nvSpPr>
          <p:cNvPr id="36868" name="Slide Number Placeholder 3">
            <a:extLst>
              <a:ext uri="{FF2B5EF4-FFF2-40B4-BE49-F238E27FC236}">
                <a16:creationId xmlns:a16="http://schemas.microsoft.com/office/drawing/2014/main" id="{40E98E1D-BBEB-41E9-B930-D500A66A95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360966-C245-46BC-915D-8E2EDA6AAF37}"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626AB6F3-3340-4CE7-A011-AE09ADFADFCA}"/>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4C093FD9-7AD3-46A0-AC14-58F4B15727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Sending: Slide 23</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 </a:t>
            </a:r>
            <a:r>
              <a:rPr lang="en-GB" sz="1200" b="1" kern="1200" dirty="0">
                <a:solidFill>
                  <a:schemeClr val="tx1"/>
                </a:solidFill>
                <a:effectLst/>
                <a:latin typeface="+mn-lt"/>
                <a:ea typeface="+mn-ea"/>
                <a:cs typeface="+mn-cs"/>
              </a:rPr>
              <a:t>As we leave this place &amp; time and go into the day ahead…</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All: May we shine like stars!</a:t>
            </a:r>
          </a:p>
        </p:txBody>
      </p:sp>
      <p:sp>
        <p:nvSpPr>
          <p:cNvPr id="38916" name="Slide Number Placeholder 3">
            <a:extLst>
              <a:ext uri="{FF2B5EF4-FFF2-40B4-BE49-F238E27FC236}">
                <a16:creationId xmlns:a16="http://schemas.microsoft.com/office/drawing/2014/main" id="{5BFFD696-F8B6-4987-9DDE-CE2F90C960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635C61-8433-4CE2-8C8F-70272C2C1BD2}"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ACC06-8EA2-966A-8ECC-90956AB5A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4A677-F68B-8523-FCC5-B29FFEE21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2F94C-13D1-CDE0-7493-003F464D349F}"/>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Slide 24: Reflective areas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Think: </a:t>
            </a:r>
            <a:r>
              <a:rPr lang="en-GB" sz="1200" b="0" kern="1200" dirty="0">
                <a:solidFill>
                  <a:schemeClr val="tx1"/>
                </a:solidFill>
                <a:effectLst/>
                <a:latin typeface="+mn-lt"/>
                <a:ea typeface="+mn-ea"/>
                <a:cs typeface="+mn-cs"/>
              </a:rPr>
              <a:t>Who would you rather be like – Daniel or King Nebuchadnezzar? </a:t>
            </a:r>
          </a:p>
          <a:p>
            <a:r>
              <a:rPr lang="en-GB" sz="1200" b="1" kern="1200" dirty="0">
                <a:solidFill>
                  <a:schemeClr val="tx1"/>
                </a:solidFill>
                <a:effectLst/>
                <a:latin typeface="+mn-lt"/>
                <a:ea typeface="+mn-ea"/>
                <a:cs typeface="+mn-cs"/>
              </a:rPr>
              <a:t>Talk: </a:t>
            </a:r>
            <a:r>
              <a:rPr lang="en-GB" sz="1200" b="0" kern="1200" dirty="0">
                <a:solidFill>
                  <a:schemeClr val="tx1"/>
                </a:solidFill>
                <a:effectLst/>
                <a:latin typeface="+mn-lt"/>
                <a:ea typeface="+mn-ea"/>
                <a:cs typeface="+mn-cs"/>
              </a:rPr>
              <a:t>What does this mean for how we might treat others this week? </a:t>
            </a:r>
            <a:r>
              <a:rPr lang="en-US" sz="1200" b="0" kern="1200" dirty="0">
                <a:solidFill>
                  <a:schemeClr val="tx1"/>
                </a:solidFill>
                <a:effectLst/>
                <a:latin typeface="+mn-lt"/>
                <a:ea typeface="+mn-ea"/>
                <a:cs typeface="+mn-cs"/>
              </a:rPr>
              <a:t>How might we serve each other and be wise in our actions towards others?</a:t>
            </a:r>
            <a:endParaRPr lang="en-GB" sz="1200" b="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 </a:t>
            </a:r>
            <a:r>
              <a:rPr lang="en-GB" sz="1200" b="0" kern="1200" dirty="0">
                <a:solidFill>
                  <a:schemeClr val="tx1"/>
                </a:solidFill>
                <a:effectLst/>
                <a:latin typeface="+mn-lt"/>
                <a:ea typeface="+mn-ea"/>
                <a:cs typeface="+mn-cs"/>
              </a:rPr>
              <a:t>Pick up a star and hold it in your hand. You might want to turn your thoughts into a prayer, like Daniel did.</a:t>
            </a:r>
          </a:p>
          <a:p>
            <a:endParaRPr lang="en-GB" b="0" dirty="0"/>
          </a:p>
        </p:txBody>
      </p:sp>
      <p:sp>
        <p:nvSpPr>
          <p:cNvPr id="4" name="Slide Number Placeholder 3">
            <a:extLst>
              <a:ext uri="{FF2B5EF4-FFF2-40B4-BE49-F238E27FC236}">
                <a16:creationId xmlns:a16="http://schemas.microsoft.com/office/drawing/2014/main" id="{18366F59-AE19-BC92-52C9-023DA639B355}"/>
              </a:ext>
            </a:extLst>
          </p:cNvPr>
          <p:cNvSpPr>
            <a:spLocks noGrp="1"/>
          </p:cNvSpPr>
          <p:nvPr>
            <p:ph type="sldNum" sz="quarter" idx="5"/>
          </p:nvPr>
        </p:nvSpPr>
        <p:spPr/>
        <p:txBody>
          <a:bodyPr/>
          <a:lstStyle/>
          <a:p>
            <a:fld id="{DDD5497B-4A75-480F-A5A0-54029FF93931}" type="slidenum">
              <a:rPr lang="en-GB" smtClean="0"/>
              <a:t>24</a:t>
            </a:fld>
            <a:endParaRPr lang="en-GB"/>
          </a:p>
        </p:txBody>
      </p:sp>
    </p:spTree>
    <p:extLst>
      <p:ext uri="{BB962C8B-B14F-4D97-AF65-F5344CB8AC3E}">
        <p14:creationId xmlns:p14="http://schemas.microsoft.com/office/powerpoint/2010/main" val="395603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23EEE731-69BD-CA93-C7AB-97185CC181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AA25B46-F155-5D5E-FC91-38863EAEC81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23A745A-3833-BE0F-BC2A-BF5AFD128697}"/>
              </a:ext>
            </a:extLst>
          </p:cNvPr>
          <p:cNvSpPr>
            <a:spLocks noGrp="1" noChangeArrowheads="1"/>
          </p:cNvSpPr>
          <p:nvPr>
            <p:ph type="sldNum" sz="quarter" idx="12"/>
          </p:nvPr>
        </p:nvSpPr>
        <p:spPr>
          <a:ln/>
        </p:spPr>
        <p:txBody>
          <a:bodyPr/>
          <a:lstStyle>
            <a:lvl1pPr>
              <a:defRPr/>
            </a:lvl1pPr>
          </a:lstStyle>
          <a:p>
            <a:fld id="{044C61FD-41F3-4742-A9BA-8C8BA33E67C1}" type="slidenum">
              <a:rPr lang="en-GB" altLang="en-US"/>
              <a:pPr/>
              <a:t>‹#›</a:t>
            </a:fld>
            <a:endParaRPr lang="en-GB" altLang="en-US"/>
          </a:p>
        </p:txBody>
      </p:sp>
    </p:spTree>
    <p:extLst>
      <p:ext uri="{BB962C8B-B14F-4D97-AF65-F5344CB8AC3E}">
        <p14:creationId xmlns:p14="http://schemas.microsoft.com/office/powerpoint/2010/main" val="391454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9AAF7DE-1160-ED02-DA63-EB615F1365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032E5E50-96C9-37CF-6D2C-0AE2CAEE8FD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F4FC01D-53C0-48A1-A63B-8D8FB1D668F0}"/>
              </a:ext>
            </a:extLst>
          </p:cNvPr>
          <p:cNvSpPr>
            <a:spLocks noGrp="1" noChangeArrowheads="1"/>
          </p:cNvSpPr>
          <p:nvPr>
            <p:ph type="sldNum" sz="quarter" idx="12"/>
          </p:nvPr>
        </p:nvSpPr>
        <p:spPr>
          <a:ln/>
        </p:spPr>
        <p:txBody>
          <a:bodyPr/>
          <a:lstStyle>
            <a:lvl1pPr>
              <a:defRPr/>
            </a:lvl1pPr>
          </a:lstStyle>
          <a:p>
            <a:fld id="{72006665-CFA7-4721-A3B1-2187D2857F05}" type="slidenum">
              <a:rPr lang="en-GB" altLang="en-US"/>
              <a:pPr/>
              <a:t>‹#›</a:t>
            </a:fld>
            <a:endParaRPr lang="en-GB" altLang="en-US"/>
          </a:p>
        </p:txBody>
      </p:sp>
    </p:spTree>
    <p:extLst>
      <p:ext uri="{BB962C8B-B14F-4D97-AF65-F5344CB8AC3E}">
        <p14:creationId xmlns:p14="http://schemas.microsoft.com/office/powerpoint/2010/main" val="388260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37F6C56-9AEA-5F90-7EB2-23F6B421DE4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06D6BEB-714E-D25E-10DB-4FA8E0F9480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7EEBE3B-DF77-7F2B-0768-FD4C3293F479}"/>
              </a:ext>
            </a:extLst>
          </p:cNvPr>
          <p:cNvSpPr>
            <a:spLocks noGrp="1" noChangeArrowheads="1"/>
          </p:cNvSpPr>
          <p:nvPr>
            <p:ph type="sldNum" sz="quarter" idx="12"/>
          </p:nvPr>
        </p:nvSpPr>
        <p:spPr>
          <a:ln/>
        </p:spPr>
        <p:txBody>
          <a:bodyPr/>
          <a:lstStyle>
            <a:lvl1pPr>
              <a:defRPr/>
            </a:lvl1pPr>
          </a:lstStyle>
          <a:p>
            <a:fld id="{14B62CB6-6118-463D-8133-0D6D1102F449}" type="slidenum">
              <a:rPr lang="en-GB" altLang="en-US"/>
              <a:pPr/>
              <a:t>‹#›</a:t>
            </a:fld>
            <a:endParaRPr lang="en-GB" altLang="en-US"/>
          </a:p>
        </p:txBody>
      </p:sp>
    </p:spTree>
    <p:extLst>
      <p:ext uri="{BB962C8B-B14F-4D97-AF65-F5344CB8AC3E}">
        <p14:creationId xmlns:p14="http://schemas.microsoft.com/office/powerpoint/2010/main" val="51263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0073E37B-48F7-E308-6298-1CEE8E6BC90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DD31BF8F-29CE-2297-5D6E-18C5F2C2181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49352D4C-948E-F0B9-7F00-AE5009FBE706}"/>
              </a:ext>
            </a:extLst>
          </p:cNvPr>
          <p:cNvSpPr>
            <a:spLocks noGrp="1" noChangeArrowheads="1"/>
          </p:cNvSpPr>
          <p:nvPr>
            <p:ph type="sldNum" sz="quarter" idx="12"/>
          </p:nvPr>
        </p:nvSpPr>
        <p:spPr>
          <a:ln/>
        </p:spPr>
        <p:txBody>
          <a:bodyPr/>
          <a:lstStyle>
            <a:lvl1pPr>
              <a:defRPr/>
            </a:lvl1pPr>
          </a:lstStyle>
          <a:p>
            <a:fld id="{93E0546E-C2E9-4CA8-9373-6629350BA3AA}" type="slidenum">
              <a:rPr lang="en-GB" altLang="en-US"/>
              <a:pPr/>
              <a:t>‹#›</a:t>
            </a:fld>
            <a:endParaRPr lang="en-GB" altLang="en-US"/>
          </a:p>
        </p:txBody>
      </p:sp>
    </p:spTree>
    <p:extLst>
      <p:ext uri="{BB962C8B-B14F-4D97-AF65-F5344CB8AC3E}">
        <p14:creationId xmlns:p14="http://schemas.microsoft.com/office/powerpoint/2010/main" val="279620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21B6F69A-A0B9-9198-0702-5B519F51FE4B}"/>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92171384-2809-2C90-7C5B-2569F9C3FD6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69D166D-B950-825F-7BC4-5C6225BCCD6E}"/>
              </a:ext>
            </a:extLst>
          </p:cNvPr>
          <p:cNvSpPr>
            <a:spLocks noGrp="1" noChangeArrowheads="1"/>
          </p:cNvSpPr>
          <p:nvPr>
            <p:ph type="sldNum" sz="quarter" idx="12"/>
          </p:nvPr>
        </p:nvSpPr>
        <p:spPr>
          <a:ln/>
        </p:spPr>
        <p:txBody>
          <a:bodyPr/>
          <a:lstStyle>
            <a:lvl1pPr>
              <a:defRPr/>
            </a:lvl1pPr>
          </a:lstStyle>
          <a:p>
            <a:fld id="{F082FDF4-FA9C-4137-9E17-F523234BD9EE}" type="slidenum">
              <a:rPr lang="en-GB" altLang="en-US"/>
              <a:pPr/>
              <a:t>‹#›</a:t>
            </a:fld>
            <a:endParaRPr lang="en-GB" altLang="en-US"/>
          </a:p>
        </p:txBody>
      </p:sp>
    </p:spTree>
    <p:extLst>
      <p:ext uri="{BB962C8B-B14F-4D97-AF65-F5344CB8AC3E}">
        <p14:creationId xmlns:p14="http://schemas.microsoft.com/office/powerpoint/2010/main" val="12092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E8390B99-2504-FE4E-1C38-C30D3A856BBC}"/>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95F282F8-7DF1-4EB1-0345-41F3571F56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E1F6B924-5509-A2B3-4BF0-7A25DCCA814D}"/>
              </a:ext>
            </a:extLst>
          </p:cNvPr>
          <p:cNvSpPr>
            <a:spLocks noGrp="1" noChangeArrowheads="1"/>
          </p:cNvSpPr>
          <p:nvPr>
            <p:ph type="sldNum" sz="quarter" idx="12"/>
          </p:nvPr>
        </p:nvSpPr>
        <p:spPr>
          <a:ln/>
        </p:spPr>
        <p:txBody>
          <a:bodyPr/>
          <a:lstStyle>
            <a:lvl1pPr>
              <a:defRPr/>
            </a:lvl1pPr>
          </a:lstStyle>
          <a:p>
            <a:fld id="{C5CA3F15-6762-4DB9-82ED-7B61DB86F192}" type="slidenum">
              <a:rPr lang="en-GB" altLang="en-US"/>
              <a:pPr/>
              <a:t>‹#›</a:t>
            </a:fld>
            <a:endParaRPr lang="en-GB" altLang="en-US"/>
          </a:p>
        </p:txBody>
      </p:sp>
    </p:spTree>
    <p:extLst>
      <p:ext uri="{BB962C8B-B14F-4D97-AF65-F5344CB8AC3E}">
        <p14:creationId xmlns:p14="http://schemas.microsoft.com/office/powerpoint/2010/main" val="407791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AE15D2-90CA-C5A3-4632-84A8FEA37A6D}"/>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AE8EA0B8-3FEB-DAC0-7A76-D6503B35ABF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D5A53A34-43DE-5A8D-42E7-3D21E48E41CE}"/>
              </a:ext>
            </a:extLst>
          </p:cNvPr>
          <p:cNvSpPr>
            <a:spLocks noGrp="1" noChangeArrowheads="1"/>
          </p:cNvSpPr>
          <p:nvPr>
            <p:ph type="sldNum" sz="quarter" idx="12"/>
          </p:nvPr>
        </p:nvSpPr>
        <p:spPr>
          <a:ln/>
        </p:spPr>
        <p:txBody>
          <a:bodyPr/>
          <a:lstStyle>
            <a:lvl1pPr>
              <a:defRPr/>
            </a:lvl1pPr>
          </a:lstStyle>
          <a:p>
            <a:fld id="{F6400990-7D9B-4F18-A4D5-FAF3F7A6C1EA}" type="slidenum">
              <a:rPr lang="en-GB" altLang="en-US"/>
              <a:pPr/>
              <a:t>‹#›</a:t>
            </a:fld>
            <a:endParaRPr lang="en-GB" altLang="en-US"/>
          </a:p>
        </p:txBody>
      </p:sp>
    </p:spTree>
    <p:extLst>
      <p:ext uri="{BB962C8B-B14F-4D97-AF65-F5344CB8AC3E}">
        <p14:creationId xmlns:p14="http://schemas.microsoft.com/office/powerpoint/2010/main" val="322692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E12423C-6FA3-D0ED-AAEC-6ACE261C15F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246AFB7D-87E9-C524-A7AE-2F886A5A6BB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5C0D0D93-9FA0-44FE-EA7F-C0AAA98E7E76}"/>
              </a:ext>
            </a:extLst>
          </p:cNvPr>
          <p:cNvSpPr>
            <a:spLocks noGrp="1" noChangeArrowheads="1"/>
          </p:cNvSpPr>
          <p:nvPr>
            <p:ph type="sldNum" sz="quarter" idx="12"/>
          </p:nvPr>
        </p:nvSpPr>
        <p:spPr>
          <a:ln/>
        </p:spPr>
        <p:txBody>
          <a:bodyPr/>
          <a:lstStyle>
            <a:lvl1pPr>
              <a:defRPr/>
            </a:lvl1pPr>
          </a:lstStyle>
          <a:p>
            <a:fld id="{DDE25BE0-5175-4D03-AB32-19CA9C078782}" type="slidenum">
              <a:rPr lang="en-GB" altLang="en-US"/>
              <a:pPr/>
              <a:t>‹#›</a:t>
            </a:fld>
            <a:endParaRPr lang="en-GB" altLang="en-US"/>
          </a:p>
        </p:txBody>
      </p:sp>
    </p:spTree>
    <p:extLst>
      <p:ext uri="{BB962C8B-B14F-4D97-AF65-F5344CB8AC3E}">
        <p14:creationId xmlns:p14="http://schemas.microsoft.com/office/powerpoint/2010/main" val="88330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0C04AB5-B111-DCFA-EF58-CA21252B3BD0}"/>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21B5F99-2FF3-BA4B-F95A-ECAA0D0BF4A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34C07FE-045D-967C-7170-334E758393A8}"/>
              </a:ext>
            </a:extLst>
          </p:cNvPr>
          <p:cNvSpPr>
            <a:spLocks noGrp="1" noChangeArrowheads="1"/>
          </p:cNvSpPr>
          <p:nvPr>
            <p:ph type="sldNum" sz="quarter" idx="12"/>
          </p:nvPr>
        </p:nvSpPr>
        <p:spPr>
          <a:ln/>
        </p:spPr>
        <p:txBody>
          <a:bodyPr/>
          <a:lstStyle>
            <a:lvl1pPr>
              <a:defRPr/>
            </a:lvl1pPr>
          </a:lstStyle>
          <a:p>
            <a:fld id="{9BB9E929-960D-4AC8-A210-6708062A5B64}" type="slidenum">
              <a:rPr lang="en-GB" altLang="en-US"/>
              <a:pPr/>
              <a:t>‹#›</a:t>
            </a:fld>
            <a:endParaRPr lang="en-GB" altLang="en-US"/>
          </a:p>
        </p:txBody>
      </p:sp>
    </p:spTree>
    <p:extLst>
      <p:ext uri="{BB962C8B-B14F-4D97-AF65-F5344CB8AC3E}">
        <p14:creationId xmlns:p14="http://schemas.microsoft.com/office/powerpoint/2010/main" val="254055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F71C9B2-9061-C5EC-1A82-A0CDAEA7D12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61612A6B-F45E-FD8C-B7AE-C83C89DE977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EBE03F4-6008-071E-BE3A-A5B8E0C6005B}"/>
              </a:ext>
            </a:extLst>
          </p:cNvPr>
          <p:cNvSpPr>
            <a:spLocks noGrp="1" noChangeArrowheads="1"/>
          </p:cNvSpPr>
          <p:nvPr>
            <p:ph type="sldNum" sz="quarter" idx="12"/>
          </p:nvPr>
        </p:nvSpPr>
        <p:spPr>
          <a:ln/>
        </p:spPr>
        <p:txBody>
          <a:bodyPr/>
          <a:lstStyle>
            <a:lvl1pPr>
              <a:defRPr/>
            </a:lvl1pPr>
          </a:lstStyle>
          <a:p>
            <a:fld id="{19FF092C-EE9E-4174-8EF7-D6D9716EAF3E}" type="slidenum">
              <a:rPr lang="en-GB" altLang="en-US"/>
              <a:pPr/>
              <a:t>‹#›</a:t>
            </a:fld>
            <a:endParaRPr lang="en-GB" altLang="en-US"/>
          </a:p>
        </p:txBody>
      </p:sp>
    </p:spTree>
    <p:extLst>
      <p:ext uri="{BB962C8B-B14F-4D97-AF65-F5344CB8AC3E}">
        <p14:creationId xmlns:p14="http://schemas.microsoft.com/office/powerpoint/2010/main" val="85992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2"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6D00FE7-DA61-A013-D1B4-717565B7945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C28D5CC-7F01-F711-17D1-E1E8D42FA22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3A2FE42-2235-26BC-E709-0C4D8B574C6A}"/>
              </a:ext>
            </a:extLst>
          </p:cNvPr>
          <p:cNvSpPr>
            <a:spLocks noGrp="1" noChangeArrowheads="1"/>
          </p:cNvSpPr>
          <p:nvPr>
            <p:ph type="sldNum" sz="quarter" idx="12"/>
          </p:nvPr>
        </p:nvSpPr>
        <p:spPr>
          <a:ln/>
        </p:spPr>
        <p:txBody>
          <a:bodyPr/>
          <a:lstStyle>
            <a:lvl1pPr>
              <a:defRPr/>
            </a:lvl1pPr>
          </a:lstStyle>
          <a:p>
            <a:fld id="{30D5634B-01DB-4D6B-9DC9-8076C7844330}" type="slidenum">
              <a:rPr lang="en-GB" altLang="en-US"/>
              <a:pPr/>
              <a:t>‹#›</a:t>
            </a:fld>
            <a:endParaRPr lang="en-GB" altLang="en-US"/>
          </a:p>
        </p:txBody>
      </p:sp>
    </p:spTree>
    <p:extLst>
      <p:ext uri="{BB962C8B-B14F-4D97-AF65-F5344CB8AC3E}">
        <p14:creationId xmlns:p14="http://schemas.microsoft.com/office/powerpoint/2010/main" val="344856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F63621-30DC-8BDB-DEC1-10B6C0EAEFB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F1BFBD3-94C9-871E-CA6C-819E1C9F1CD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4FB6C4F3-122A-3790-8DB9-61CC428EE8D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cs typeface="Times New Roman" charset="0"/>
              </a:defRPr>
            </a:lvl1pPr>
          </a:lstStyle>
          <a:p>
            <a:pPr>
              <a:defRPr/>
            </a:pPr>
            <a:endParaRPr lang="en-GB"/>
          </a:p>
        </p:txBody>
      </p:sp>
      <p:sp>
        <p:nvSpPr>
          <p:cNvPr id="1029" name="Rectangle 5">
            <a:extLst>
              <a:ext uri="{FF2B5EF4-FFF2-40B4-BE49-F238E27FC236}">
                <a16:creationId xmlns:a16="http://schemas.microsoft.com/office/drawing/2014/main" id="{D880836A-B941-76D6-F1A8-3891268E507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cs typeface="Times New Roman" charset="0"/>
              </a:defRPr>
            </a:lvl1pPr>
          </a:lstStyle>
          <a:p>
            <a:pPr>
              <a:defRPr/>
            </a:pPr>
            <a:endParaRPr lang="en-GB"/>
          </a:p>
        </p:txBody>
      </p:sp>
      <p:sp>
        <p:nvSpPr>
          <p:cNvPr id="1030" name="Rectangle 6">
            <a:extLst>
              <a:ext uri="{FF2B5EF4-FFF2-40B4-BE49-F238E27FC236}">
                <a16:creationId xmlns:a16="http://schemas.microsoft.com/office/drawing/2014/main" id="{E45110A1-9638-9011-9ED3-9B00F62000F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7210B25-9839-432D-B067-16EDFD42D33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2pPr>
      <a:lvl3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3pPr>
      <a:lvl4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4pPr>
      <a:lvl5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5pPr>
      <a:lvl6pPr marL="457189" algn="ctr" rtl="0" fontAlgn="base">
        <a:spcBef>
          <a:spcPct val="0"/>
        </a:spcBef>
        <a:spcAft>
          <a:spcPct val="0"/>
        </a:spcAft>
        <a:defRPr sz="4400">
          <a:solidFill>
            <a:schemeClr val="tx2"/>
          </a:solidFill>
          <a:latin typeface="Times New Roman" charset="0"/>
          <a:cs typeface="Times New Roman" charset="0"/>
        </a:defRPr>
      </a:lvl6pPr>
      <a:lvl7pPr marL="914377" algn="ctr" rtl="0" fontAlgn="base">
        <a:spcBef>
          <a:spcPct val="0"/>
        </a:spcBef>
        <a:spcAft>
          <a:spcPct val="0"/>
        </a:spcAft>
        <a:defRPr sz="4400">
          <a:solidFill>
            <a:schemeClr val="tx2"/>
          </a:solidFill>
          <a:latin typeface="Times New Roman" charset="0"/>
          <a:cs typeface="Times New Roman" charset="0"/>
        </a:defRPr>
      </a:lvl7pPr>
      <a:lvl8pPr marL="1371566" algn="ctr" rtl="0" fontAlgn="base">
        <a:spcBef>
          <a:spcPct val="0"/>
        </a:spcBef>
        <a:spcAft>
          <a:spcPct val="0"/>
        </a:spcAft>
        <a:defRPr sz="4400">
          <a:solidFill>
            <a:schemeClr val="tx2"/>
          </a:solidFill>
          <a:latin typeface="Times New Roman" charset="0"/>
          <a:cs typeface="Times New Roman" charset="0"/>
        </a:defRPr>
      </a:lvl8pPr>
      <a:lvl9pPr marL="1828754" algn="ctr" rtl="0" fontAlgn="base">
        <a:spcBef>
          <a:spcPct val="0"/>
        </a:spcBef>
        <a:spcAft>
          <a:spcPct val="0"/>
        </a:spcAft>
        <a:defRPr sz="4400">
          <a:solidFill>
            <a:schemeClr val="tx2"/>
          </a:solidFill>
          <a:latin typeface="Times New Roman" charset="0"/>
          <a:cs typeface="Times New Roman" charset="0"/>
        </a:defRPr>
      </a:lvl9pPr>
    </p:titleStyle>
    <p:bodyStyle>
      <a:lvl1pPr marL="342891" indent="-342891"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32" indent="-285744" algn="l" rtl="0" eaLnBrk="0" fontAlgn="base" hangingPunct="0">
        <a:spcBef>
          <a:spcPct val="20000"/>
        </a:spcBef>
        <a:spcAft>
          <a:spcPct val="0"/>
        </a:spcAft>
        <a:buChar char="–"/>
        <a:defRPr sz="2800">
          <a:solidFill>
            <a:schemeClr val="tx1"/>
          </a:solidFill>
          <a:latin typeface="+mn-lt"/>
          <a:ea typeface="Times New Roman" charset="0"/>
          <a:cs typeface="+mn-cs"/>
        </a:defRPr>
      </a:lvl2pPr>
      <a:lvl3pPr marL="1142971" indent="-228594" algn="l" rtl="0" eaLnBrk="0" fontAlgn="base" hangingPunct="0">
        <a:spcBef>
          <a:spcPct val="20000"/>
        </a:spcBef>
        <a:spcAft>
          <a:spcPct val="0"/>
        </a:spcAft>
        <a:buChar char="•"/>
        <a:defRPr sz="2400">
          <a:solidFill>
            <a:schemeClr val="tx1"/>
          </a:solidFill>
          <a:latin typeface="+mn-lt"/>
          <a:ea typeface="Times New Roman" charset="0"/>
          <a:cs typeface="+mn-cs"/>
        </a:defRPr>
      </a:lvl3pPr>
      <a:lvl4pPr marL="1600160" indent="-228594" algn="l" rtl="0" eaLnBrk="0" fontAlgn="base" hangingPunct="0">
        <a:spcBef>
          <a:spcPct val="20000"/>
        </a:spcBef>
        <a:spcAft>
          <a:spcPct val="0"/>
        </a:spcAft>
        <a:buChar char="–"/>
        <a:defRPr sz="2000">
          <a:solidFill>
            <a:schemeClr val="tx1"/>
          </a:solidFill>
          <a:latin typeface="+mn-lt"/>
          <a:ea typeface="Times New Roman" charset="0"/>
          <a:cs typeface="+mn-cs"/>
        </a:defRPr>
      </a:lvl4pPr>
      <a:lvl5pPr marL="2057349" indent="-228594" algn="l" rtl="0" eaLnBrk="0" fontAlgn="base" hangingPunct="0">
        <a:spcBef>
          <a:spcPct val="20000"/>
        </a:spcBef>
        <a:spcAft>
          <a:spcPct val="0"/>
        </a:spcAft>
        <a:buChar char="»"/>
        <a:defRPr sz="2000">
          <a:solidFill>
            <a:schemeClr val="tx1"/>
          </a:solidFill>
          <a:latin typeface="+mn-lt"/>
          <a:ea typeface="Times New Roman" charset="0"/>
          <a:cs typeface="+mn-cs"/>
        </a:defRPr>
      </a:lvl5pPr>
      <a:lvl6pPr marL="2514537" indent="-228594" algn="l" rtl="0" fontAlgn="base">
        <a:spcBef>
          <a:spcPct val="20000"/>
        </a:spcBef>
        <a:spcAft>
          <a:spcPct val="0"/>
        </a:spcAft>
        <a:buChar char="»"/>
        <a:defRPr sz="2000">
          <a:solidFill>
            <a:schemeClr val="tx1"/>
          </a:solidFill>
          <a:latin typeface="+mn-lt"/>
          <a:cs typeface="+mn-cs"/>
        </a:defRPr>
      </a:lvl6pPr>
      <a:lvl7pPr marL="2971726" indent="-228594" algn="l" rtl="0" fontAlgn="base">
        <a:spcBef>
          <a:spcPct val="20000"/>
        </a:spcBef>
        <a:spcAft>
          <a:spcPct val="0"/>
        </a:spcAft>
        <a:buChar char="»"/>
        <a:defRPr sz="2000">
          <a:solidFill>
            <a:schemeClr val="tx1"/>
          </a:solidFill>
          <a:latin typeface="+mn-lt"/>
          <a:cs typeface="+mn-cs"/>
        </a:defRPr>
      </a:lvl7pPr>
      <a:lvl8pPr marL="3428914" indent="-228594" algn="l" rtl="0" fontAlgn="base">
        <a:spcBef>
          <a:spcPct val="20000"/>
        </a:spcBef>
        <a:spcAft>
          <a:spcPct val="0"/>
        </a:spcAft>
        <a:buChar char="»"/>
        <a:defRPr sz="2000">
          <a:solidFill>
            <a:schemeClr val="tx1"/>
          </a:solidFill>
          <a:latin typeface="+mn-lt"/>
          <a:cs typeface="+mn-cs"/>
        </a:defRPr>
      </a:lvl8pPr>
      <a:lvl9pPr marL="3886103" indent="-228594"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slideLayout" Target="../slideLayouts/slideLayout1.xml"/><Relationship Id="rId7" Type="http://schemas.openxmlformats.org/officeDocument/2006/relationships/image" Target="../media/image3.svg"/><Relationship Id="rId12"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sv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183279-870457579_small">
            <a:hlinkClick r:id="" action="ppaction://media"/>
            <a:extLst>
              <a:ext uri="{FF2B5EF4-FFF2-40B4-BE49-F238E27FC236}">
                <a16:creationId xmlns:a16="http://schemas.microsoft.com/office/drawing/2014/main" id="{202BB831-74A8-FA29-C75C-6B7054BB334D}"/>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24817"/>
          <a:stretch>
            <a:fillRect/>
          </a:stretch>
        </p:blipFill>
        <p:spPr>
          <a:xfrm>
            <a:off x="5353" y="20712"/>
            <a:ext cx="9138647" cy="6837287"/>
          </a:xfrm>
          <a:prstGeom prst="rect">
            <a:avLst/>
          </a:prstGeom>
        </p:spPr>
      </p:pic>
      <p:sp>
        <p:nvSpPr>
          <p:cNvPr id="11" name="TextBox 10">
            <a:extLst>
              <a:ext uri="{FF2B5EF4-FFF2-40B4-BE49-F238E27FC236}">
                <a16:creationId xmlns:a16="http://schemas.microsoft.com/office/drawing/2014/main" id="{66B5E165-2999-07FC-A4B7-E507E84FCCA0}"/>
              </a:ext>
            </a:extLst>
          </p:cNvPr>
          <p:cNvSpPr txBox="1">
            <a:spLocks noChangeArrowheads="1"/>
          </p:cNvSpPr>
          <p:nvPr/>
        </p:nvSpPr>
        <p:spPr bwMode="auto">
          <a:xfrm>
            <a:off x="5724128" y="6551438"/>
            <a:ext cx="3338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pictures copyright-free from </a:t>
            </a:r>
            <a:r>
              <a:rPr lang="en-GB" altLang="en-US" sz="1100" i="1" dirty="0" err="1">
                <a:solidFill>
                  <a:srgbClr val="FFFFFF"/>
                </a:solidFill>
                <a:latin typeface="Century Gothic" panose="020B0502020202020204" pitchFamily="34" charset="0"/>
              </a:rPr>
              <a:t>pixabay</a:t>
            </a:r>
            <a:endParaRPr lang="en-GB" altLang="en-US" sz="1100" i="1" dirty="0">
              <a:solidFill>
                <a:srgbClr val="FFFFFF"/>
              </a:solidFill>
              <a:latin typeface="Century Gothic" panose="020B0502020202020204" pitchFamily="34" charset="0"/>
            </a:endParaRPr>
          </a:p>
        </p:txBody>
      </p:sp>
      <p:pic>
        <p:nvPicPr>
          <p:cNvPr id="15" name="Graphic 14" descr="Storytelling with solid fill">
            <a:extLst>
              <a:ext uri="{FF2B5EF4-FFF2-40B4-BE49-F238E27FC236}">
                <a16:creationId xmlns:a16="http://schemas.microsoft.com/office/drawing/2014/main" id="{EAE0665F-6153-D1B2-4222-9E7F5E2A62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36654" y="1639641"/>
            <a:ext cx="1965143" cy="1965143"/>
          </a:xfrm>
          <a:prstGeom prst="rect">
            <a:avLst/>
          </a:prstGeom>
        </p:spPr>
      </p:pic>
      <p:pic>
        <p:nvPicPr>
          <p:cNvPr id="17" name="Graphic 16" descr="Speech with solid fill">
            <a:extLst>
              <a:ext uri="{FF2B5EF4-FFF2-40B4-BE49-F238E27FC236}">
                <a16:creationId xmlns:a16="http://schemas.microsoft.com/office/drawing/2014/main" id="{BFE65DE0-F3F9-9D0C-024C-D76D1FA56B9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2060735" y="1861705"/>
            <a:ext cx="2181167" cy="2181167"/>
          </a:xfrm>
          <a:prstGeom prst="rect">
            <a:avLst/>
          </a:prstGeom>
        </p:spPr>
      </p:pic>
      <p:pic>
        <p:nvPicPr>
          <p:cNvPr id="2" name="Graphic 1" descr="Thought bubble with solid fill">
            <a:extLst>
              <a:ext uri="{FF2B5EF4-FFF2-40B4-BE49-F238E27FC236}">
                <a16:creationId xmlns:a16="http://schemas.microsoft.com/office/drawing/2014/main" id="{E8BDD7B8-9154-B6B2-C9E2-3016D4145A9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57480" y="2514201"/>
            <a:ext cx="2181167" cy="2181167"/>
          </a:xfrm>
          <a:prstGeom prst="rect">
            <a:avLst/>
          </a:prstGeom>
        </p:spPr>
      </p:pic>
      <p:pic>
        <p:nvPicPr>
          <p:cNvPr id="5" name="Graphic 2" descr="Badge Question Mark with solid fill">
            <a:extLst>
              <a:ext uri="{FF2B5EF4-FFF2-40B4-BE49-F238E27FC236}">
                <a16:creationId xmlns:a16="http://schemas.microsoft.com/office/drawing/2014/main" id="{5724473C-F7FE-6777-2B02-BF8F1F19777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280" y="2808170"/>
            <a:ext cx="1887198" cy="1887198"/>
          </a:xfrm>
          <a:prstGeom prst="rect">
            <a:avLst/>
          </a:prstGeom>
        </p:spPr>
      </p:pic>
    </p:spTree>
    <p:extLst>
      <p:ext uri="{BB962C8B-B14F-4D97-AF65-F5344CB8AC3E}">
        <p14:creationId xmlns:p14="http://schemas.microsoft.com/office/powerpoint/2010/main" val="188283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3"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repeatCount="indefinite" fill="hold" display="0">
                  <p:stCondLst>
                    <p:cond delay="indefinite"/>
                  </p:stCondLst>
                </p:cTn>
                <p:tgtEl>
                  <p:spTgt spid="6"/>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538C6E-F09D-4458-4AEE-BE8FE153400D}"/>
              </a:ext>
            </a:extLst>
          </p:cNvPr>
          <p:cNvSpPr txBox="1">
            <a:spLocks noChangeArrowheads="1"/>
          </p:cNvSpPr>
          <p:nvPr/>
        </p:nvSpPr>
        <p:spPr bwMode="auto">
          <a:xfrm>
            <a:off x="107504" y="4987042"/>
            <a:ext cx="8928992" cy="1754326"/>
          </a:xfrm>
          <a:prstGeom prst="rect">
            <a:avLst/>
          </a:prstGeom>
          <a:solidFill>
            <a:schemeClr val="bg1">
              <a:alpha val="61000"/>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GB" altLang="en-US" sz="3600" b="1" dirty="0">
                <a:latin typeface="Century Gothic" panose="020B0502020202020204" pitchFamily="34" charset="0"/>
              </a:rPr>
              <a:t>Leader:</a:t>
            </a:r>
            <a:r>
              <a:rPr lang="en-GB" altLang="en-US" sz="3600" dirty="0">
                <a:latin typeface="Century Gothic" panose="020B0502020202020204" pitchFamily="34" charset="0"/>
              </a:rPr>
              <a:t> As we gather together today…</a:t>
            </a:r>
          </a:p>
          <a:p>
            <a:pPr eaLnBrk="1" hangingPunct="1">
              <a:spcBef>
                <a:spcPct val="0"/>
              </a:spcBef>
              <a:buFontTx/>
              <a:buNone/>
            </a:pPr>
            <a:r>
              <a:rPr lang="en-GB" altLang="en-US" sz="3600" b="1" dirty="0">
                <a:latin typeface="Century Gothic" panose="020B0502020202020204" pitchFamily="34" charset="0"/>
              </a:rPr>
              <a:t>ALL:</a:t>
            </a:r>
            <a:r>
              <a:rPr lang="en-GB" altLang="en-US" sz="3600" dirty="0">
                <a:latin typeface="Century Gothic" panose="020B0502020202020204" pitchFamily="34" charset="0"/>
              </a:rPr>
              <a:t> </a:t>
            </a:r>
            <a:r>
              <a:rPr lang="en-GB" altLang="en-US" sz="3600" b="1" dirty="0">
                <a:latin typeface="Century Gothic" panose="020B0502020202020204" pitchFamily="34" charset="0"/>
              </a:rPr>
              <a:t>…we bring our thoughts and our hearts into this sacred space.</a:t>
            </a:r>
          </a:p>
        </p:txBody>
      </p:sp>
      <p:pic>
        <p:nvPicPr>
          <p:cNvPr id="3" name="Picture 2" descr="Two people making a heart shape with their hands&#10;&#10;AI-generated content may be incorrect.">
            <a:extLst>
              <a:ext uri="{FF2B5EF4-FFF2-40B4-BE49-F238E27FC236}">
                <a16:creationId xmlns:a16="http://schemas.microsoft.com/office/drawing/2014/main" id="{8F3FCB50-E838-00BB-9F58-A37C34A7633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288" y="322786"/>
            <a:ext cx="9152288" cy="4348940"/>
          </a:xfrm>
          <a:prstGeom prst="rect">
            <a:avLst/>
          </a:prstGeom>
          <a:ln>
            <a:solidFill>
              <a:schemeClr val="bg1"/>
            </a:solidFill>
          </a:ln>
        </p:spPr>
      </p:pic>
    </p:spTree>
    <p:extLst>
      <p:ext uri="{BB962C8B-B14F-4D97-AF65-F5344CB8AC3E}">
        <p14:creationId xmlns:p14="http://schemas.microsoft.com/office/powerpoint/2010/main" val="307169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type="lt">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D06A5-DB36-496B-C357-FA6B10805425}"/>
            </a:ext>
          </a:extLst>
        </p:cNvPr>
        <p:cNvGrpSpPr/>
        <p:nvPr/>
      </p:nvGrpSpPr>
      <p:grpSpPr>
        <a:xfrm>
          <a:off x="0" y="0"/>
          <a:ext cx="0" cy="0"/>
          <a:chOff x="0" y="0"/>
          <a:chExt cx="0" cy="0"/>
        </a:xfrm>
      </p:grpSpPr>
      <p:pic>
        <p:nvPicPr>
          <p:cNvPr id="4" name="Picture 3" descr="A cartoon train with a fruit in the back&#10;&#10;AI-generated content may be incorrect.">
            <a:extLst>
              <a:ext uri="{FF2B5EF4-FFF2-40B4-BE49-F238E27FC236}">
                <a16:creationId xmlns:a16="http://schemas.microsoft.com/office/drawing/2014/main" id="{D8595BA9-6C7C-44B9-D413-8B4331A027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43000"/>
            <a:ext cx="9144000" cy="4572000"/>
          </a:xfrm>
          <a:prstGeom prst="rect">
            <a:avLst/>
          </a:prstGeom>
        </p:spPr>
      </p:pic>
      <p:sp>
        <p:nvSpPr>
          <p:cNvPr id="5" name="TextBox 4">
            <a:extLst>
              <a:ext uri="{FF2B5EF4-FFF2-40B4-BE49-F238E27FC236}">
                <a16:creationId xmlns:a16="http://schemas.microsoft.com/office/drawing/2014/main" id="{1239F102-7BFD-218D-8830-EA94E4903CA6}"/>
              </a:ext>
            </a:extLst>
          </p:cNvPr>
          <p:cNvSpPr txBox="1"/>
          <p:nvPr/>
        </p:nvSpPr>
        <p:spPr>
          <a:xfrm>
            <a:off x="0" y="5445224"/>
            <a:ext cx="9144000" cy="923330"/>
          </a:xfrm>
          <a:prstGeom prst="rect">
            <a:avLst/>
          </a:prstGeom>
          <a:solidFill>
            <a:schemeClr val="tx1">
              <a:alpha val="53000"/>
            </a:schemeClr>
          </a:solidFill>
        </p:spPr>
        <p:txBody>
          <a:bodyPr wrap="square" rtlCol="0">
            <a:spAutoFit/>
          </a:bodyPr>
          <a:lstStyle/>
          <a:p>
            <a:pPr algn="ctr"/>
            <a:r>
              <a:rPr lang="en-GB" sz="5400" b="1" dirty="0">
                <a:solidFill>
                  <a:schemeClr val="bg1"/>
                </a:solidFill>
                <a:latin typeface="Century Gothic" panose="020B0502020202020204" pitchFamily="34" charset="0"/>
              </a:rPr>
              <a:t>Spot the difference</a:t>
            </a:r>
          </a:p>
        </p:txBody>
      </p:sp>
    </p:spTree>
    <p:extLst>
      <p:ext uri="{BB962C8B-B14F-4D97-AF65-F5344CB8AC3E}">
        <p14:creationId xmlns:p14="http://schemas.microsoft.com/office/powerpoint/2010/main" val="54567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of a group of aliens on a planet&#10;&#10;AI-generated content may be incorrect.">
            <a:extLst>
              <a:ext uri="{FF2B5EF4-FFF2-40B4-BE49-F238E27FC236}">
                <a16:creationId xmlns:a16="http://schemas.microsoft.com/office/drawing/2014/main" id="{0B16F5DA-73ED-926E-EBB0-10D132B99F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95" y="0"/>
            <a:ext cx="5582841" cy="6858000"/>
          </a:xfrm>
          <a:prstGeom prst="rect">
            <a:avLst/>
          </a:prstGeom>
        </p:spPr>
      </p:pic>
      <p:sp>
        <p:nvSpPr>
          <p:cNvPr id="4" name="TextBox 3">
            <a:extLst>
              <a:ext uri="{FF2B5EF4-FFF2-40B4-BE49-F238E27FC236}">
                <a16:creationId xmlns:a16="http://schemas.microsoft.com/office/drawing/2014/main" id="{53C812CC-50BF-E524-9EAF-7686D0445671}"/>
              </a:ext>
            </a:extLst>
          </p:cNvPr>
          <p:cNvSpPr txBox="1"/>
          <p:nvPr/>
        </p:nvSpPr>
        <p:spPr>
          <a:xfrm>
            <a:off x="5641776" y="2644170"/>
            <a:ext cx="3491880" cy="1569660"/>
          </a:xfrm>
          <a:prstGeom prst="rect">
            <a:avLst/>
          </a:prstGeom>
          <a:solidFill>
            <a:schemeClr val="tx1">
              <a:alpha val="53000"/>
            </a:schemeClr>
          </a:solidFill>
        </p:spPr>
        <p:txBody>
          <a:bodyPr wrap="square" rtlCol="0">
            <a:spAutoFit/>
          </a:bodyPr>
          <a:lstStyle/>
          <a:p>
            <a:pPr algn="ctr"/>
            <a:r>
              <a:rPr lang="en-GB" sz="4800" b="1" dirty="0">
                <a:solidFill>
                  <a:schemeClr val="bg1"/>
                </a:solidFill>
                <a:latin typeface="Century Gothic" panose="020B0502020202020204" pitchFamily="34" charset="0"/>
              </a:rPr>
              <a:t>Spot the difference</a:t>
            </a:r>
          </a:p>
        </p:txBody>
      </p:sp>
    </p:spTree>
    <p:extLst>
      <p:ext uri="{BB962C8B-B14F-4D97-AF65-F5344CB8AC3E}">
        <p14:creationId xmlns:p14="http://schemas.microsoft.com/office/powerpoint/2010/main" val="157450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1CF4D-1DD4-2BE6-F008-4E065A8F281C}"/>
            </a:ext>
          </a:extLst>
        </p:cNvPr>
        <p:cNvGrpSpPr/>
        <p:nvPr/>
      </p:nvGrpSpPr>
      <p:grpSpPr>
        <a:xfrm>
          <a:off x="0" y="0"/>
          <a:ext cx="0" cy="0"/>
          <a:chOff x="0" y="0"/>
          <a:chExt cx="0" cy="0"/>
        </a:xfrm>
      </p:grpSpPr>
      <p:pic>
        <p:nvPicPr>
          <p:cNvPr id="2" name="Picture 1" descr="A person sitting in a cave with a lion&#10;&#10;AI-generated content may be incorrect.">
            <a:extLst>
              <a:ext uri="{FF2B5EF4-FFF2-40B4-BE49-F238E27FC236}">
                <a16:creationId xmlns:a16="http://schemas.microsoft.com/office/drawing/2014/main" id="{71219016-F831-8601-AD0F-17FCB0B746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093619"/>
          </a:xfrm>
          <a:prstGeom prst="rect">
            <a:avLst/>
          </a:prstGeom>
        </p:spPr>
      </p:pic>
      <p:sp>
        <p:nvSpPr>
          <p:cNvPr id="4" name="TextBox 3">
            <a:extLst>
              <a:ext uri="{FF2B5EF4-FFF2-40B4-BE49-F238E27FC236}">
                <a16:creationId xmlns:a16="http://schemas.microsoft.com/office/drawing/2014/main" id="{E4CFC7BF-D94E-A312-1A5D-8BEA3171C6EB}"/>
              </a:ext>
            </a:extLst>
          </p:cNvPr>
          <p:cNvSpPr txBox="1"/>
          <p:nvPr/>
        </p:nvSpPr>
        <p:spPr>
          <a:xfrm>
            <a:off x="0" y="5934670"/>
            <a:ext cx="9144000" cy="923330"/>
          </a:xfrm>
          <a:prstGeom prst="rect">
            <a:avLst/>
          </a:prstGeom>
          <a:solidFill>
            <a:schemeClr val="tx1">
              <a:alpha val="53000"/>
            </a:schemeClr>
          </a:solidFill>
        </p:spPr>
        <p:txBody>
          <a:bodyPr wrap="square" rtlCol="0">
            <a:spAutoFit/>
          </a:bodyPr>
          <a:lstStyle/>
          <a:p>
            <a:pPr algn="ctr"/>
            <a:r>
              <a:rPr lang="en-GB" sz="5400" b="1" dirty="0">
                <a:solidFill>
                  <a:schemeClr val="bg1"/>
                </a:solidFill>
                <a:latin typeface="Century Gothic" panose="020B0502020202020204" pitchFamily="34" charset="0"/>
              </a:rPr>
              <a:t>Shine like stars!</a:t>
            </a:r>
          </a:p>
        </p:txBody>
      </p:sp>
    </p:spTree>
    <p:extLst>
      <p:ext uri="{BB962C8B-B14F-4D97-AF65-F5344CB8AC3E}">
        <p14:creationId xmlns:p14="http://schemas.microsoft.com/office/powerpoint/2010/main" val="73830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0130AB3-5503-41A0-1142-F5AF82F11E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descr="A blue and white logo&#10;&#10;AI-generated content may be incorrect.">
            <a:extLst>
              <a:ext uri="{FF2B5EF4-FFF2-40B4-BE49-F238E27FC236}">
                <a16:creationId xmlns:a16="http://schemas.microsoft.com/office/drawing/2014/main" id="{CB6F5267-5FAE-EF9F-3607-A9C97B0542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504" y="116633"/>
            <a:ext cx="548525" cy="1080120"/>
          </a:xfrm>
          <a:prstGeom prst="rect">
            <a:avLst/>
          </a:prstGeom>
        </p:spPr>
      </p:pic>
    </p:spTree>
    <p:extLst>
      <p:ext uri="{BB962C8B-B14F-4D97-AF65-F5344CB8AC3E}">
        <p14:creationId xmlns:p14="http://schemas.microsoft.com/office/powerpoint/2010/main" val="295019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97FF51B-9A69-EFBE-7F4E-0AB8E554E8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a:extLst>
              <a:ext uri="{FF2B5EF4-FFF2-40B4-BE49-F238E27FC236}">
                <a16:creationId xmlns:a16="http://schemas.microsoft.com/office/drawing/2014/main" id="{624F45CF-DC16-9C3A-7AEC-57FE765170B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491880" y="116632"/>
            <a:ext cx="1944216" cy="5112569"/>
          </a:xfrm>
          <a:prstGeom prst="cloudCallout">
            <a:avLst>
              <a:gd name="adj1" fmla="val 71541"/>
              <a:gd name="adj2" fmla="val 33891"/>
            </a:avLst>
          </a:prstGeom>
          <a:ln>
            <a:solidFill>
              <a:schemeClr val="tx1"/>
            </a:solidFill>
          </a:ln>
          <a:effectLst>
            <a:softEdge rad="63500"/>
          </a:effectLst>
        </p:spPr>
      </p:pic>
    </p:spTree>
    <p:extLst>
      <p:ext uri="{BB962C8B-B14F-4D97-AF65-F5344CB8AC3E}">
        <p14:creationId xmlns:p14="http://schemas.microsoft.com/office/powerpoint/2010/main" val="415844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A0106-35E3-93CD-5735-FF0988E71555}"/>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A35504B9-0F4D-5B83-AFE9-2CBBB74180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2DFEA413-67B7-5F30-A516-7449FEB522CE}"/>
              </a:ext>
            </a:extLst>
          </p:cNvPr>
          <p:cNvPicPr>
            <a:picLocks noChangeAspect="1"/>
          </p:cNvPicPr>
          <p:nvPr/>
        </p:nvPicPr>
        <p:blipFill>
          <a:blip r:embed="rId4" cstate="email">
            <a:extLst>
              <a:ext uri="{28A0092B-C50C-407E-A947-70E740481C1C}">
                <a14:useLocalDpi xmlns:a14="http://schemas.microsoft.com/office/drawing/2010/main"/>
              </a:ext>
            </a:extLst>
          </a:blip>
          <a:srcRect r="-124" b="-6377"/>
          <a:stretch>
            <a:fillRect/>
          </a:stretch>
        </p:blipFill>
        <p:spPr>
          <a:xfrm>
            <a:off x="26469" y="25628"/>
            <a:ext cx="6350000" cy="5065212"/>
          </a:xfrm>
          <a:prstGeom prst="cloudCallout">
            <a:avLst>
              <a:gd name="adj1" fmla="val 61227"/>
              <a:gd name="adj2" fmla="val 39841"/>
            </a:avLst>
          </a:prstGeom>
          <a:effectLst>
            <a:softEdge rad="127000"/>
          </a:effectLst>
        </p:spPr>
      </p:pic>
      <p:pic>
        <p:nvPicPr>
          <p:cNvPr id="6" name="Picture 5" descr="A red apple with green leaves&#10;&#10;AI-generated content may be incorrect.">
            <a:extLst>
              <a:ext uri="{FF2B5EF4-FFF2-40B4-BE49-F238E27FC236}">
                <a16:creationId xmlns:a16="http://schemas.microsoft.com/office/drawing/2014/main" id="{AF1E9462-BCE4-5F7A-59A2-838E694DC4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5656" y="2420888"/>
            <a:ext cx="648072" cy="739993"/>
          </a:xfrm>
          <a:prstGeom prst="rect">
            <a:avLst/>
          </a:prstGeom>
        </p:spPr>
      </p:pic>
      <p:pic>
        <p:nvPicPr>
          <p:cNvPr id="7" name="Picture 6" descr="A red apple with green leaves&#10;&#10;AI-generated content may be incorrect.">
            <a:extLst>
              <a:ext uri="{FF2B5EF4-FFF2-40B4-BE49-F238E27FC236}">
                <a16:creationId xmlns:a16="http://schemas.microsoft.com/office/drawing/2014/main" id="{D9B3CFF8-8333-B5FD-36FE-2AC8B071C7D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07033" y="980373"/>
            <a:ext cx="648072" cy="739993"/>
          </a:xfrm>
          <a:prstGeom prst="rect">
            <a:avLst/>
          </a:prstGeom>
        </p:spPr>
      </p:pic>
      <p:pic>
        <p:nvPicPr>
          <p:cNvPr id="8" name="Picture 7" descr="A red apple with green leaves&#10;&#10;AI-generated content may be incorrect.">
            <a:extLst>
              <a:ext uri="{FF2B5EF4-FFF2-40B4-BE49-F238E27FC236}">
                <a16:creationId xmlns:a16="http://schemas.microsoft.com/office/drawing/2014/main" id="{E60DD82D-31B5-1DB2-D2E0-CD8D5AB3DAF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83457" y="2057914"/>
            <a:ext cx="648072" cy="739993"/>
          </a:xfrm>
          <a:prstGeom prst="rect">
            <a:avLst/>
          </a:prstGeom>
        </p:spPr>
      </p:pic>
      <p:pic>
        <p:nvPicPr>
          <p:cNvPr id="9" name="Picture 8" descr="A red apple with green leaves&#10;&#10;AI-generated content may be incorrect.">
            <a:extLst>
              <a:ext uri="{FF2B5EF4-FFF2-40B4-BE49-F238E27FC236}">
                <a16:creationId xmlns:a16="http://schemas.microsoft.com/office/drawing/2014/main" id="{7D7AD887-53FD-4DE3-9F15-86ACDD1910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07493" y="476672"/>
            <a:ext cx="648072" cy="739993"/>
          </a:xfrm>
          <a:prstGeom prst="rect">
            <a:avLst/>
          </a:prstGeom>
        </p:spPr>
      </p:pic>
      <p:pic>
        <p:nvPicPr>
          <p:cNvPr id="10" name="Picture 9" descr="A red apple with green leaves&#10;&#10;AI-generated content may be incorrect.">
            <a:extLst>
              <a:ext uri="{FF2B5EF4-FFF2-40B4-BE49-F238E27FC236}">
                <a16:creationId xmlns:a16="http://schemas.microsoft.com/office/drawing/2014/main" id="{B88B6948-37A8-89CB-65F2-DFC6EE463BC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79963" y="1350370"/>
            <a:ext cx="648072" cy="739993"/>
          </a:xfrm>
          <a:prstGeom prst="rect">
            <a:avLst/>
          </a:prstGeom>
        </p:spPr>
      </p:pic>
      <p:pic>
        <p:nvPicPr>
          <p:cNvPr id="11" name="Picture 10" descr="A red apple with green leaves&#10;&#10;AI-generated content may be incorrect.">
            <a:extLst>
              <a:ext uri="{FF2B5EF4-FFF2-40B4-BE49-F238E27FC236}">
                <a16:creationId xmlns:a16="http://schemas.microsoft.com/office/drawing/2014/main" id="{8558B551-CB58-6414-16E6-559946DB73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37439" y="2558234"/>
            <a:ext cx="648072" cy="739993"/>
          </a:xfrm>
          <a:prstGeom prst="rect">
            <a:avLst/>
          </a:prstGeom>
        </p:spPr>
      </p:pic>
      <p:pic>
        <p:nvPicPr>
          <p:cNvPr id="5" name="Picture 4" descr="A group of colorful birds&#10;&#10;AI-generated content may be incorrect.">
            <a:extLst>
              <a:ext uri="{FF2B5EF4-FFF2-40B4-BE49-F238E27FC236}">
                <a16:creationId xmlns:a16="http://schemas.microsoft.com/office/drawing/2014/main" id="{875F1CF0-077A-D5AE-C683-873F58FA5C4A}"/>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62144" y="1188627"/>
            <a:ext cx="1131853" cy="1063477"/>
          </a:xfrm>
          <a:prstGeom prst="rect">
            <a:avLst/>
          </a:prstGeom>
        </p:spPr>
      </p:pic>
    </p:spTree>
    <p:extLst>
      <p:ext uri="{BB962C8B-B14F-4D97-AF65-F5344CB8AC3E}">
        <p14:creationId xmlns:p14="http://schemas.microsoft.com/office/powerpoint/2010/main" val="224587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500"/>
                                        <p:tgtEl>
                                          <p:spTgt spid="6"/>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out)">
                                      <p:cBhvr>
                                        <p:cTn id="11" dur="500"/>
                                        <p:tgtEl>
                                          <p:spTgt spid="7"/>
                                        </p:tgtEl>
                                      </p:cBhvr>
                                    </p:animEffect>
                                  </p:childTnLst>
                                </p:cTn>
                              </p:par>
                            </p:childTnLst>
                          </p:cTn>
                        </p:par>
                        <p:par>
                          <p:cTn id="12" fill="hold">
                            <p:stCondLst>
                              <p:cond delay="1000"/>
                            </p:stCondLst>
                            <p:childTnLst>
                              <p:par>
                                <p:cTn id="13" presetID="6" presetClass="entr" presetSubtype="3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out)">
                                      <p:cBhvr>
                                        <p:cTn id="15" dur="500"/>
                                        <p:tgtEl>
                                          <p:spTgt spid="8"/>
                                        </p:tgtEl>
                                      </p:cBhvr>
                                    </p:animEffect>
                                  </p:childTnLst>
                                </p:cTn>
                              </p:par>
                            </p:childTnLst>
                          </p:cTn>
                        </p:par>
                        <p:par>
                          <p:cTn id="16" fill="hold">
                            <p:stCondLst>
                              <p:cond delay="1500"/>
                            </p:stCondLst>
                            <p:childTnLst>
                              <p:par>
                                <p:cTn id="17" presetID="6" presetClass="entr" presetSubtype="3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out)">
                                      <p:cBhvr>
                                        <p:cTn id="19" dur="500"/>
                                        <p:tgtEl>
                                          <p:spTgt spid="9"/>
                                        </p:tgtEl>
                                      </p:cBhvr>
                                    </p:animEffect>
                                  </p:childTnLst>
                                </p:cTn>
                              </p:par>
                            </p:childTnLst>
                          </p:cTn>
                        </p:par>
                        <p:par>
                          <p:cTn id="20" fill="hold">
                            <p:stCondLst>
                              <p:cond delay="2000"/>
                            </p:stCondLst>
                            <p:childTnLst>
                              <p:par>
                                <p:cTn id="21" presetID="6" presetClass="entr" presetSubtype="3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out)">
                                      <p:cBhvr>
                                        <p:cTn id="23" dur="500"/>
                                        <p:tgtEl>
                                          <p:spTgt spid="10"/>
                                        </p:tgtEl>
                                      </p:cBhvr>
                                    </p:animEffect>
                                  </p:childTnLst>
                                </p:cTn>
                              </p:par>
                            </p:childTnLst>
                          </p:cTn>
                        </p:par>
                        <p:par>
                          <p:cTn id="24" fill="hold">
                            <p:stCondLst>
                              <p:cond delay="2500"/>
                            </p:stCondLst>
                            <p:childTnLst>
                              <p:par>
                                <p:cTn id="25" presetID="6" presetClass="entr" presetSubtype="3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ou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0" fill="hold"/>
                                        <p:tgtEl>
                                          <p:spTgt spid="5"/>
                                        </p:tgtEl>
                                        <p:attrNameLst>
                                          <p:attrName>ppt_x</p:attrName>
                                        </p:attrNameLst>
                                      </p:cBhvr>
                                      <p:tavLst>
                                        <p:tav tm="0">
                                          <p:val>
                                            <p:strVal val="0-#ppt_w/2"/>
                                          </p:val>
                                        </p:tav>
                                        <p:tav tm="100000">
                                          <p:val>
                                            <p:strVal val="#ppt_x"/>
                                          </p:val>
                                        </p:tav>
                                      </p:tavLst>
                                    </p:anim>
                                    <p:anim calcmode="lin" valueType="num">
                                      <p:cBhvr additive="base">
                                        <p:cTn id="33"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F2F19-62D0-4D28-E4E2-BB575A3D450C}"/>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DEF23664-64DC-67D5-FB4D-B7A2C223EA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7384"/>
            <a:ext cx="9144000" cy="6858000"/>
          </a:xfrm>
          <a:prstGeom prst="rect">
            <a:avLst/>
          </a:prstGeom>
        </p:spPr>
      </p:pic>
      <p:pic>
        <p:nvPicPr>
          <p:cNvPr id="3" name="Picture 2">
            <a:extLst>
              <a:ext uri="{FF2B5EF4-FFF2-40B4-BE49-F238E27FC236}">
                <a16:creationId xmlns:a16="http://schemas.microsoft.com/office/drawing/2014/main" id="{5A099ECC-1217-1C4B-5AE8-06FBE4F92D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23528" y="548680"/>
            <a:ext cx="5472608" cy="4104456"/>
          </a:xfrm>
          <a:prstGeom prst="cloudCallout">
            <a:avLst>
              <a:gd name="adj1" fmla="val -60662"/>
              <a:gd name="adj2" fmla="val 41258"/>
            </a:avLst>
          </a:prstGeom>
          <a:effectLst>
            <a:softEdge rad="63500"/>
          </a:effectLst>
        </p:spPr>
      </p:pic>
    </p:spTree>
    <p:extLst>
      <p:ext uri="{BB962C8B-B14F-4D97-AF65-F5344CB8AC3E}">
        <p14:creationId xmlns:p14="http://schemas.microsoft.com/office/powerpoint/2010/main" val="139349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25461-D685-9441-D283-6ED2A2BC4718}"/>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731701B5-ABB1-EA97-E664-9FA0BBEE81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01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39EB4A4-6A61-0007-1650-1E6245DBAC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633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C0F56E6-9C08-ABC6-F0FE-940766FED8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19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1D70AC9-5E63-882C-A342-E46F3CC953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88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B398E9B-8A4B-DAFB-814F-D5E9947F7E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3778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D1302B4-C8E2-9BC5-8C05-2C67A62DE0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331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69D03FD-F2B0-4184-1222-371B6C54E1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918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122EBAA-C368-C4DA-A961-BF2707CDE1F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260648"/>
            <a:ext cx="9144000" cy="3168352"/>
          </a:xfrm>
          <a:prstGeom prst="rect">
            <a:avLst/>
          </a:prstGeom>
          <a:ln>
            <a:solidFill>
              <a:schemeClr val="bg1"/>
            </a:solidFill>
          </a:ln>
        </p:spPr>
      </p:pic>
      <p:pic>
        <p:nvPicPr>
          <p:cNvPr id="3" name="Picture 2">
            <a:extLst>
              <a:ext uri="{FF2B5EF4-FFF2-40B4-BE49-F238E27FC236}">
                <a16:creationId xmlns:a16="http://schemas.microsoft.com/office/drawing/2014/main" id="{400AF9AA-77B7-60C0-4367-5DDD065E6CE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349896" y="3610164"/>
            <a:ext cx="6444208" cy="3247836"/>
          </a:xfrm>
          <a:prstGeom prst="rect">
            <a:avLst/>
          </a:prstGeom>
          <a:ln>
            <a:solidFill>
              <a:schemeClr val="bg1"/>
            </a:solidFill>
          </a:ln>
        </p:spPr>
      </p:pic>
    </p:spTree>
    <p:extLst>
      <p:ext uri="{BB962C8B-B14F-4D97-AF65-F5344CB8AC3E}">
        <p14:creationId xmlns:p14="http://schemas.microsoft.com/office/powerpoint/2010/main" val="148223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C4F2FA-9136-6EB9-C502-06D60CB5343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23528" y="332656"/>
            <a:ext cx="4104456" cy="5229200"/>
          </a:xfrm>
          <a:prstGeom prst="rect">
            <a:avLst/>
          </a:prstGeom>
          <a:ln>
            <a:solidFill>
              <a:schemeClr val="bg1"/>
            </a:solidFill>
          </a:ln>
        </p:spPr>
      </p:pic>
      <p:pic>
        <p:nvPicPr>
          <p:cNvPr id="2" name="Picture 2">
            <a:extLst>
              <a:ext uri="{FF2B5EF4-FFF2-40B4-BE49-F238E27FC236}">
                <a16:creationId xmlns:a16="http://schemas.microsoft.com/office/drawing/2014/main" id="{49D0F9DE-BC5A-9250-3821-A7E6F386DD7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596563" y="332656"/>
            <a:ext cx="4172844" cy="5229200"/>
          </a:xfrm>
          <a:prstGeom prst="rect">
            <a:avLst/>
          </a:prstGeom>
          <a:ln>
            <a:solidFill>
              <a:schemeClr val="bg1"/>
            </a:solidFill>
          </a:ln>
        </p:spPr>
      </p:pic>
      <p:sp>
        <p:nvSpPr>
          <p:cNvPr id="4" name="TextBox 3">
            <a:extLst>
              <a:ext uri="{FF2B5EF4-FFF2-40B4-BE49-F238E27FC236}">
                <a16:creationId xmlns:a16="http://schemas.microsoft.com/office/drawing/2014/main" id="{2D78D0AA-5A60-0071-0A32-50235915690E}"/>
              </a:ext>
            </a:extLst>
          </p:cNvPr>
          <p:cNvSpPr txBox="1"/>
          <p:nvPr/>
        </p:nvSpPr>
        <p:spPr>
          <a:xfrm>
            <a:off x="0" y="5733256"/>
            <a:ext cx="9144000" cy="923330"/>
          </a:xfrm>
          <a:prstGeom prst="rect">
            <a:avLst/>
          </a:prstGeom>
          <a:solidFill>
            <a:schemeClr val="tx1">
              <a:alpha val="53000"/>
            </a:schemeClr>
          </a:solidFill>
        </p:spPr>
        <p:txBody>
          <a:bodyPr wrap="square" rtlCol="0">
            <a:spAutoFit/>
          </a:bodyPr>
          <a:lstStyle/>
          <a:p>
            <a:pPr algn="ctr"/>
            <a:r>
              <a:rPr lang="en-GB" sz="5400" b="1" dirty="0">
                <a:solidFill>
                  <a:schemeClr val="bg1"/>
                </a:solidFill>
                <a:latin typeface="Century Gothic" panose="020B0502020202020204" pitchFamily="34" charset="0"/>
              </a:rPr>
              <a:t>Spot the difference….</a:t>
            </a:r>
          </a:p>
        </p:txBody>
      </p:sp>
    </p:spTree>
    <p:extLst>
      <p:ext uri="{BB962C8B-B14F-4D97-AF65-F5344CB8AC3E}">
        <p14:creationId xmlns:p14="http://schemas.microsoft.com/office/powerpoint/2010/main" val="111574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triangle with a black and yellow sign&#10;&#10;AI-generated content may be incorrect.">
            <a:extLst>
              <a:ext uri="{FF2B5EF4-FFF2-40B4-BE49-F238E27FC236}">
                <a16:creationId xmlns:a16="http://schemas.microsoft.com/office/drawing/2014/main" id="{0703ADBE-6388-50F1-8E16-86F9AC94CF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57094" y="0"/>
            <a:ext cx="6429812" cy="5661248"/>
          </a:xfrm>
          <a:prstGeom prst="rect">
            <a:avLst/>
          </a:prstGeom>
        </p:spPr>
      </p:pic>
      <p:sp>
        <p:nvSpPr>
          <p:cNvPr id="4" name="TextBox 3">
            <a:extLst>
              <a:ext uri="{FF2B5EF4-FFF2-40B4-BE49-F238E27FC236}">
                <a16:creationId xmlns:a16="http://schemas.microsoft.com/office/drawing/2014/main" id="{79935B8A-45A4-E307-DD6E-5E781506561B}"/>
              </a:ext>
            </a:extLst>
          </p:cNvPr>
          <p:cNvSpPr txBox="1"/>
          <p:nvPr/>
        </p:nvSpPr>
        <p:spPr>
          <a:xfrm>
            <a:off x="0" y="5602014"/>
            <a:ext cx="9144000" cy="923330"/>
          </a:xfrm>
          <a:prstGeom prst="rect">
            <a:avLst/>
          </a:prstGeom>
          <a:solidFill>
            <a:schemeClr val="tx1">
              <a:alpha val="53000"/>
            </a:schemeClr>
          </a:solidFill>
        </p:spPr>
        <p:txBody>
          <a:bodyPr wrap="square" rtlCol="0">
            <a:spAutoFit/>
          </a:bodyPr>
          <a:lstStyle/>
          <a:p>
            <a:pPr algn="ctr"/>
            <a:r>
              <a:rPr lang="en-GB" sz="5400" b="1" dirty="0">
                <a:solidFill>
                  <a:schemeClr val="bg1"/>
                </a:solidFill>
                <a:latin typeface="Century Gothic" panose="020B0502020202020204" pitchFamily="34" charset="0"/>
              </a:rPr>
              <a:t>‘Pride comes before a fall.’</a:t>
            </a:r>
          </a:p>
        </p:txBody>
      </p:sp>
    </p:spTree>
    <p:extLst>
      <p:ext uri="{BB962C8B-B14F-4D97-AF65-F5344CB8AC3E}">
        <p14:creationId xmlns:p14="http://schemas.microsoft.com/office/powerpoint/2010/main" val="151520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44555-4781-2EDE-8005-DEE8420C569E}"/>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C46697C-91DD-E035-D0EA-D851AC1D7565}"/>
              </a:ext>
            </a:extLst>
          </p:cNvPr>
          <p:cNvSpPr/>
          <p:nvPr/>
        </p:nvSpPr>
        <p:spPr>
          <a:xfrm>
            <a:off x="4860032" y="1005576"/>
            <a:ext cx="4283968" cy="4846848"/>
          </a:xfrm>
          <a:prstGeom prst="round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fontAlgn="auto">
              <a:spcAft>
                <a:spcPts val="0"/>
              </a:spcAft>
              <a:defRPr/>
            </a:pPr>
            <a:r>
              <a:rPr lang="en-GB" sz="2600" b="1" dirty="0">
                <a:solidFill>
                  <a:schemeClr val="bg1"/>
                </a:solidFill>
                <a:latin typeface="Century Gothic" panose="020B0502020202020204" pitchFamily="34" charset="0"/>
                <a:ea typeface="MS PGothic" panose="020B0600070205080204" pitchFamily="34" charset="-128"/>
              </a:rPr>
              <a:t>….I wonder what difference King Nebuchadnezzar’s experiences might have made to how he ruled as King?....</a:t>
            </a:r>
          </a:p>
          <a:p>
            <a:pPr lvl="0" algn="ctr" fontAlgn="auto">
              <a:spcAft>
                <a:spcPts val="0"/>
              </a:spcAft>
              <a:defRPr/>
            </a:pPr>
            <a:r>
              <a:rPr lang="en-GB" sz="2600" b="1" dirty="0">
                <a:solidFill>
                  <a:schemeClr val="bg1"/>
                </a:solidFill>
                <a:latin typeface="Century Gothic" panose="020B0502020202020204" pitchFamily="34" charset="0"/>
                <a:ea typeface="MS PGothic" panose="020B0600070205080204" pitchFamily="34" charset="-128"/>
              </a:rPr>
              <a:t>….I wonder what difference this story might make to how we live as part of our school community?.... </a:t>
            </a:r>
          </a:p>
          <a:p>
            <a:pPr lvl="0" algn="ctr" fontAlgn="auto">
              <a:spcAft>
                <a:spcPts val="0"/>
              </a:spcAft>
              <a:defRPr/>
            </a:pPr>
            <a:r>
              <a:rPr lang="en-GB" sz="2600" b="1" dirty="0">
                <a:solidFill>
                  <a:schemeClr val="bg1"/>
                </a:solidFill>
                <a:latin typeface="Century Gothic" panose="020B0502020202020204" pitchFamily="34" charset="0"/>
                <a:ea typeface="MS PGothic" panose="020B0600070205080204" pitchFamily="34" charset="-128"/>
              </a:rPr>
              <a:t>….I wonder what sort of a leader you would want to be?....</a:t>
            </a:r>
          </a:p>
        </p:txBody>
      </p:sp>
      <p:pic>
        <p:nvPicPr>
          <p:cNvPr id="2" name="Picture 1">
            <a:extLst>
              <a:ext uri="{FF2B5EF4-FFF2-40B4-BE49-F238E27FC236}">
                <a16:creationId xmlns:a16="http://schemas.microsoft.com/office/drawing/2014/main" id="{7454902F-5C98-DB00-C0A8-A6FC3BBB089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79512" y="188640"/>
            <a:ext cx="4535396" cy="6408712"/>
          </a:xfrm>
          <a:prstGeom prst="rect">
            <a:avLst/>
          </a:prstGeom>
          <a:ln>
            <a:solidFill>
              <a:schemeClr val="bg1"/>
            </a:solidFill>
          </a:ln>
        </p:spPr>
      </p:pic>
    </p:spTree>
    <p:extLst>
      <p:ext uri="{BB962C8B-B14F-4D97-AF65-F5344CB8AC3E}">
        <p14:creationId xmlns:p14="http://schemas.microsoft.com/office/powerpoint/2010/main" val="3639771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7B669-032A-3B1D-305B-B8095CDCA92F}"/>
            </a:ext>
          </a:extLst>
        </p:cNvPr>
        <p:cNvGrpSpPr/>
        <p:nvPr/>
      </p:nvGrpSpPr>
      <p:grpSpPr>
        <a:xfrm>
          <a:off x="0" y="0"/>
          <a:ext cx="0" cy="0"/>
          <a:chOff x="0" y="0"/>
          <a:chExt cx="0" cy="0"/>
        </a:xfrm>
      </p:grpSpPr>
      <p:pic>
        <p:nvPicPr>
          <p:cNvPr id="3" name="Picture 2" descr="A pair of religious banners&#10;&#10;AI-generated content may be incorrect.">
            <a:extLst>
              <a:ext uri="{FF2B5EF4-FFF2-40B4-BE49-F238E27FC236}">
                <a16:creationId xmlns:a16="http://schemas.microsoft.com/office/drawing/2014/main" id="{39778D25-0270-D4A4-EBC7-8469BAD5CA1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752" y="116632"/>
            <a:ext cx="3863176" cy="6552728"/>
          </a:xfrm>
          <a:prstGeom prst="rect">
            <a:avLst/>
          </a:prstGeom>
        </p:spPr>
      </p:pic>
      <p:sp>
        <p:nvSpPr>
          <p:cNvPr id="6" name="TextBox 5">
            <a:extLst>
              <a:ext uri="{FF2B5EF4-FFF2-40B4-BE49-F238E27FC236}">
                <a16:creationId xmlns:a16="http://schemas.microsoft.com/office/drawing/2014/main" id="{04D7EE0F-F4F6-D8EF-0565-DB1C1BDAD4D7}"/>
              </a:ext>
            </a:extLst>
          </p:cNvPr>
          <p:cNvSpPr txBox="1"/>
          <p:nvPr/>
        </p:nvSpPr>
        <p:spPr>
          <a:xfrm>
            <a:off x="4067944" y="305068"/>
            <a:ext cx="4896544" cy="6247864"/>
          </a:xfrm>
          <a:prstGeom prst="rect">
            <a:avLst/>
          </a:prstGeom>
          <a:noFill/>
        </p:spPr>
        <p:txBody>
          <a:bodyPr wrap="square">
            <a:spAutoFit/>
          </a:bodyPr>
          <a:lstStyle/>
          <a:p>
            <a:pPr lvl="0" fontAlgn="auto">
              <a:spcAft>
                <a:spcPts val="0"/>
              </a:spcAft>
              <a:defRPr/>
            </a:pPr>
            <a:r>
              <a:rPr lang="en-GB" sz="2600" b="1" dirty="0">
                <a:solidFill>
                  <a:schemeClr val="bg1"/>
                </a:solidFill>
                <a:latin typeface="Century Gothic" panose="020B0502020202020204" pitchFamily="34" charset="0"/>
                <a:ea typeface="MS PGothic" panose="020B0600070205080204" pitchFamily="34" charset="-128"/>
              </a:rPr>
              <a:t>Dear God,</a:t>
            </a:r>
          </a:p>
          <a:p>
            <a:pPr lvl="0" fontAlgn="auto">
              <a:spcAft>
                <a:spcPts val="0"/>
              </a:spcAft>
              <a:defRPr/>
            </a:pPr>
            <a:r>
              <a:rPr lang="en-GB" sz="2600" b="1" dirty="0">
                <a:solidFill>
                  <a:schemeClr val="bg1"/>
                </a:solidFill>
                <a:latin typeface="Century Gothic" panose="020B0502020202020204" pitchFamily="34" charset="0"/>
                <a:ea typeface="MS PGothic" panose="020B0600070205080204" pitchFamily="34" charset="-128"/>
              </a:rPr>
              <a:t>When we act, we pray that we would not let selfishness or pride guide our actions. Help us to be humble: to be interested in the lives of others and to give more honour to others than to ourselves. </a:t>
            </a:r>
          </a:p>
          <a:p>
            <a:pPr lvl="0" fontAlgn="auto">
              <a:spcAft>
                <a:spcPts val="0"/>
              </a:spcAft>
              <a:defRPr/>
            </a:pPr>
            <a:r>
              <a:rPr lang="en-GB" sz="2600" b="1" dirty="0">
                <a:solidFill>
                  <a:schemeClr val="bg1"/>
                </a:solidFill>
                <a:latin typeface="Century Gothic" panose="020B0502020202020204" pitchFamily="34" charset="0"/>
                <a:ea typeface="MS PGothic" panose="020B0600070205080204" pitchFamily="34" charset="-128"/>
              </a:rPr>
              <a:t>May we think and act like Jesus, who was like you in everything.... yet made himself nothing, coming to earth to serve others….</a:t>
            </a:r>
          </a:p>
          <a:p>
            <a:pPr lvl="0" algn="ctr" fontAlgn="auto">
              <a:spcAft>
                <a:spcPts val="0"/>
              </a:spcAft>
              <a:defRPr/>
            </a:pPr>
            <a:endParaRPr lang="en-GB" sz="1800" b="1" i="1" dirty="0">
              <a:solidFill>
                <a:schemeClr val="bg1"/>
              </a:solidFill>
              <a:latin typeface="Century Gothic" panose="020B0502020202020204" pitchFamily="34" charset="0"/>
              <a:ea typeface="MS PGothic" panose="020B0600070205080204" pitchFamily="34" charset="-128"/>
            </a:endParaRPr>
          </a:p>
          <a:p>
            <a:pPr lvl="0" algn="ctr" fontAlgn="auto">
              <a:spcAft>
                <a:spcPts val="0"/>
              </a:spcAft>
              <a:defRPr/>
            </a:pPr>
            <a:r>
              <a:rPr lang="en-GB" sz="1800" b="1" i="1" dirty="0">
                <a:solidFill>
                  <a:schemeClr val="bg1"/>
                </a:solidFill>
                <a:latin typeface="Century Gothic" panose="020B0502020202020204" pitchFamily="34" charset="0"/>
                <a:ea typeface="MS PGothic" panose="020B0600070205080204" pitchFamily="34" charset="-128"/>
              </a:rPr>
              <a:t>Adapted from Philippians 2:3-7</a:t>
            </a:r>
          </a:p>
        </p:txBody>
      </p:sp>
    </p:spTree>
    <p:extLst>
      <p:ext uri="{BB962C8B-B14F-4D97-AF65-F5344CB8AC3E}">
        <p14:creationId xmlns:p14="http://schemas.microsoft.com/office/powerpoint/2010/main" val="256529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 picture containing text&#10;&#10;Description automatically generated">
            <a:extLst>
              <a:ext uri="{FF2B5EF4-FFF2-40B4-BE49-F238E27FC236}">
                <a16:creationId xmlns:a16="http://schemas.microsoft.com/office/drawing/2014/main" id="{3F6018DA-78E9-48FE-9F09-DEAB00F860C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D5A627A-B17B-4213-8C9E-8926FDC716B0}"/>
              </a:ext>
            </a:extLst>
          </p:cNvPr>
          <p:cNvSpPr txBox="1">
            <a:spLocks/>
          </p:cNvSpPr>
          <p:nvPr/>
        </p:nvSpPr>
        <p:spPr>
          <a:xfrm>
            <a:off x="232267" y="5008975"/>
            <a:ext cx="8679468" cy="1804401"/>
          </a:xfrm>
          <a:prstGeom prst="rect">
            <a:avLst/>
          </a:prstGeom>
          <a:solidFill>
            <a:schemeClr val="tx1">
              <a:alpha val="35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lvl="0">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All: May we shine like stars!</a:t>
            </a:r>
            <a:endParaRPr lang="en-GB" b="1" i="1" dirty="0">
              <a:solidFill>
                <a:schemeClr val="bg1"/>
              </a:solidFill>
              <a:latin typeface="Century Gothic" panose="020B0502020202020204" pitchFamily="34" charset="0"/>
              <a:ea typeface="ＭＳ 明朝"/>
              <a:cs typeface="Times New Roman"/>
            </a:endParaRPr>
          </a:p>
        </p:txBody>
      </p:sp>
      <p:grpSp>
        <p:nvGrpSpPr>
          <p:cNvPr id="6" name="Group 5">
            <a:extLst>
              <a:ext uri="{FF2B5EF4-FFF2-40B4-BE49-F238E27FC236}">
                <a16:creationId xmlns:a16="http://schemas.microsoft.com/office/drawing/2014/main" id="{7A0EC5B5-BCF4-42AA-9E09-62890D59FFE7}"/>
              </a:ext>
            </a:extLst>
          </p:cNvPr>
          <p:cNvGrpSpPr/>
          <p:nvPr/>
        </p:nvGrpSpPr>
        <p:grpSpPr>
          <a:xfrm rot="8217778">
            <a:off x="8047870" y="6027250"/>
            <a:ext cx="1156935" cy="724285"/>
            <a:chOff x="0" y="0"/>
            <a:chExt cx="1670756" cy="1095023"/>
          </a:xfrm>
          <a:solidFill>
            <a:schemeClr val="bg1"/>
          </a:solidFill>
        </p:grpSpPr>
        <p:pic>
          <p:nvPicPr>
            <p:cNvPr id="7" name="Graphic 34" descr="Arrow: Counter-clockwise curve">
              <a:extLst>
                <a:ext uri="{FF2B5EF4-FFF2-40B4-BE49-F238E27FC236}">
                  <a16:creationId xmlns:a16="http://schemas.microsoft.com/office/drawing/2014/main" id="{F2A7CA65-32A8-426E-99D2-85DB5C4CC4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8" name="Graphic 35" descr="Arrow: Counter-clockwise curve">
              <a:extLst>
                <a:ext uri="{FF2B5EF4-FFF2-40B4-BE49-F238E27FC236}">
                  <a16:creationId xmlns:a16="http://schemas.microsoft.com/office/drawing/2014/main" id="{308756D9-8648-4664-B17D-DBC96F3D3A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9" name="Graphic 36" descr="Arrow: Straight">
              <a:extLst>
                <a:ext uri="{FF2B5EF4-FFF2-40B4-BE49-F238E27FC236}">
                  <a16:creationId xmlns:a16="http://schemas.microsoft.com/office/drawing/2014/main" id="{35F2692D-72CE-4279-A0B1-0CEC8737E0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3" name="Picture 2" descr="A group of people holding hands in a star shape&#10;&#10;AI-generated content may be incorrect.">
            <a:extLst>
              <a:ext uri="{FF2B5EF4-FFF2-40B4-BE49-F238E27FC236}">
                <a16:creationId xmlns:a16="http://schemas.microsoft.com/office/drawing/2014/main" id="{8C7443AB-F113-B79D-4A08-9B6FBA0E2F3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295636" y="266949"/>
            <a:ext cx="6552728" cy="4530203"/>
          </a:xfrm>
          <a:prstGeom prst="rect">
            <a:avLst/>
          </a:prstGeom>
          <a:ln>
            <a:solidFill>
              <a:schemeClr val="bg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304D4-DFCD-1C12-1D53-92879EA8EEB6}"/>
            </a:ext>
          </a:extLst>
        </p:cNvPr>
        <p:cNvGrpSpPr/>
        <p:nvPr/>
      </p:nvGrpSpPr>
      <p:grpSpPr>
        <a:xfrm>
          <a:off x="0" y="0"/>
          <a:ext cx="0" cy="0"/>
          <a:chOff x="0" y="0"/>
          <a:chExt cx="0" cy="0"/>
        </a:xfrm>
      </p:grpSpPr>
      <p:pic>
        <p:nvPicPr>
          <p:cNvPr id="5" name="Picture 4" descr="A yellow star on a black background&#10;&#10;AI-generated content may be incorrect.">
            <a:extLst>
              <a:ext uri="{FF2B5EF4-FFF2-40B4-BE49-F238E27FC236}">
                <a16:creationId xmlns:a16="http://schemas.microsoft.com/office/drawing/2014/main" id="{BC5BD5E1-4428-03A8-6C78-9AB04606CE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3195" y="759944"/>
            <a:ext cx="5637610" cy="5338112"/>
          </a:xfrm>
          <a:prstGeom prst="rect">
            <a:avLst/>
          </a:prstGeom>
        </p:spPr>
      </p:pic>
    </p:spTree>
    <p:extLst>
      <p:ext uri="{BB962C8B-B14F-4D97-AF65-F5344CB8AC3E}">
        <p14:creationId xmlns:p14="http://schemas.microsoft.com/office/powerpoint/2010/main" val="25853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13613</TotalTime>
  <Words>2244</Words>
  <Application>Microsoft Office PowerPoint</Application>
  <PresentationFormat>On-screen Show (4:3)</PresentationFormat>
  <Paragraphs>122</Paragraphs>
  <Slides>24</Slides>
  <Notes>24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Century Gothic</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dc:creator>
  <cp:lastModifiedBy>Jane Whittington</cp:lastModifiedBy>
  <cp:revision>91</cp:revision>
  <dcterms:created xsi:type="dcterms:W3CDTF">2008-03-03T20:29:43Z</dcterms:created>
  <dcterms:modified xsi:type="dcterms:W3CDTF">2026-01-07T16:53:10Z</dcterms:modified>
</cp:coreProperties>
</file>